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 id="2147483699" r:id="rId2"/>
    <p:sldMasterId id="2147483711" r:id="rId3"/>
    <p:sldMasterId id="2147483723" r:id="rId4"/>
    <p:sldMasterId id="2147483735" r:id="rId5"/>
  </p:sldMasterIdLst>
  <p:notesMasterIdLst>
    <p:notesMasterId r:id="rId46"/>
  </p:notesMasterIdLst>
  <p:sldIdLst>
    <p:sldId id="353" r:id="rId6"/>
    <p:sldId id="570" r:id="rId7"/>
    <p:sldId id="569" r:id="rId8"/>
    <p:sldId id="574" r:id="rId9"/>
    <p:sldId id="573" r:id="rId10"/>
    <p:sldId id="528" r:id="rId11"/>
    <p:sldId id="535" r:id="rId12"/>
    <p:sldId id="541" r:id="rId13"/>
    <p:sldId id="572" r:id="rId14"/>
    <p:sldId id="577" r:id="rId15"/>
    <p:sldId id="576" r:id="rId16"/>
    <p:sldId id="536" r:id="rId17"/>
    <p:sldId id="537" r:id="rId18"/>
    <p:sldId id="538" r:id="rId19"/>
    <p:sldId id="539" r:id="rId20"/>
    <p:sldId id="540" r:id="rId21"/>
    <p:sldId id="542" r:id="rId22"/>
    <p:sldId id="543" r:id="rId23"/>
    <p:sldId id="544" r:id="rId24"/>
    <p:sldId id="545" r:id="rId25"/>
    <p:sldId id="546" r:id="rId26"/>
    <p:sldId id="547" r:id="rId27"/>
    <p:sldId id="548" r:id="rId28"/>
    <p:sldId id="549" r:id="rId29"/>
    <p:sldId id="550" r:id="rId30"/>
    <p:sldId id="551" r:id="rId31"/>
    <p:sldId id="554" r:id="rId32"/>
    <p:sldId id="555" r:id="rId33"/>
    <p:sldId id="556" r:id="rId34"/>
    <p:sldId id="559" r:id="rId35"/>
    <p:sldId id="560" r:id="rId36"/>
    <p:sldId id="561" r:id="rId37"/>
    <p:sldId id="562" r:id="rId38"/>
    <p:sldId id="563" r:id="rId39"/>
    <p:sldId id="552" r:id="rId40"/>
    <p:sldId id="564" r:id="rId41"/>
    <p:sldId id="578" r:id="rId42"/>
    <p:sldId id="565" r:id="rId43"/>
    <p:sldId id="566" r:id="rId44"/>
    <p:sldId id="571" r:id="rId45"/>
  </p:sldIdLst>
  <p:sldSz cx="10080625" cy="7559675"/>
  <p:notesSz cx="7772400" cy="10058400"/>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C3D69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8811"/>
    <p:restoredTop sz="94712"/>
  </p:normalViewPr>
  <p:slideViewPr>
    <p:cSldViewPr>
      <p:cViewPr varScale="1">
        <p:scale>
          <a:sx n="105" d="100"/>
          <a:sy n="105" d="100"/>
        </p:scale>
        <p:origin x="944" y="176"/>
      </p:cViewPr>
      <p:guideLst>
        <p:guide orient="horz" pos="2160"/>
        <p:guide pos="2880"/>
      </p:guideLst>
    </p:cSldViewPr>
  </p:slideViewPr>
  <p:outlineViewPr>
    <p:cViewPr varScale="1">
      <p:scale>
        <a:sx n="170" d="200"/>
        <a:sy n="170" d="200"/>
      </p:scale>
      <p:origin x="0" y="-60792"/>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Rectangle 1"/>
          <p:cNvSpPr>
            <a:spLocks noGrp="1" noRot="1" noChangeAspect="1" noChangeArrowheads="1"/>
          </p:cNvSpPr>
          <p:nvPr>
            <p:ph type="sldImg"/>
          </p:nvPr>
        </p:nvSpPr>
        <p:spPr bwMode="auto">
          <a:xfrm>
            <a:off x="1371600" y="763588"/>
            <a:ext cx="5027613"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sp>
      <p:sp>
        <p:nvSpPr>
          <p:cNvPr id="3074" name="Rectangle 2"/>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endParaRPr lang="en-US" altLang="en-US"/>
          </a:p>
        </p:txBody>
      </p:sp>
      <p:sp>
        <p:nvSpPr>
          <p:cNvPr id="3075" name="Rectangle 3"/>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6" name="Rectangle 4"/>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7" name="Rectangle 5"/>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8" name="Rectangle 6"/>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fld id="{38FAC162-A4CF-7F46-93EB-50637C42192E}" type="slidenum">
              <a:rPr lang="en-US" altLang="en-US"/>
              <a:pPr/>
              <a:t>‹#›</a:t>
            </a:fld>
            <a:endParaRPr lang="en-US" altLang="en-US"/>
          </a:p>
        </p:txBody>
      </p:sp>
    </p:spTree>
    <p:extLst>
      <p:ext uri="{BB962C8B-B14F-4D97-AF65-F5344CB8AC3E}">
        <p14:creationId xmlns:p14="http://schemas.microsoft.com/office/powerpoint/2010/main" val="210580643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F92463B-E03A-E64A-B141-306247F0295D}" type="slidenum">
              <a:rPr lang="en-US" altLang="en-US"/>
              <a:pPr/>
              <a:t>1</a:t>
            </a:fld>
            <a:endParaRPr lang="en-US" altLang="en-US"/>
          </a:p>
        </p:txBody>
      </p:sp>
      <p:sp>
        <p:nvSpPr>
          <p:cNvPr id="88065"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6"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52057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a:t>
            </a:r>
            <a:r>
              <a:rPr lang="en-US" baseline="0" dirty="0"/>
              <a:t> before, but now loop up to array length</a:t>
            </a:r>
          </a:p>
          <a:p>
            <a:r>
              <a:rPr lang="en-US" baseline="0" dirty="0"/>
              <a:t>What does this do?</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007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Cumulative sum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7160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Cumulative sum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3070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161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4248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a:t>
            </a:r>
            <a:r>
              <a:rPr lang="en-US" baseline="0" dirty="0"/>
              <a:t> how we can’t do much with chars </a:t>
            </a:r>
            <a:r>
              <a:rPr lang="mr-IN" baseline="0" dirty="0"/>
              <a:t>–</a:t>
            </a:r>
            <a:r>
              <a:rPr lang="en-US" baseline="0" dirty="0"/>
              <a:t> but luckily, there are Character methods!  Same thing for Arrays.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885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see more of these later.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191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pair</a:t>
            </a:r>
            <a:r>
              <a:rPr lang="en-US" baseline="0" dirty="0"/>
              <a:t> share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2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3736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6572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5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2433436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104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793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31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2419920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72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1041826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5181600" y="6477000"/>
            <a:ext cx="3962400" cy="381000"/>
          </a:xfrm>
          <a:prstGeom prst="rect">
            <a:avLst/>
          </a:prstGeom>
          <a:noFill/>
          <a:ln w="9525">
            <a:noFill/>
            <a:miter lim="800000"/>
            <a:headEnd/>
            <a:tailEnd/>
          </a:ln>
        </p:spPr>
        <p:txBody>
          <a:bodyPr anchor="b">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BA4251B-CE54-9A4D-B743-08140D584380}" type="slidenum">
              <a:rPr kumimoji="0" lang="en-US" sz="1200" b="0" i="0" u="none" strike="noStrike" kern="1200" cap="none" spc="0" normalizeH="0" baseline="0" noProof="0">
                <a:ln>
                  <a:noFill/>
                </a:ln>
                <a:solidFill>
                  <a:srgbClr val="000000"/>
                </a:solidFill>
                <a:effectLst/>
                <a:uLnTx/>
                <a:uFillTx/>
                <a:latin typeface="Times" pitchFamily="1"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srgbClr val="000000"/>
              </a:solidFill>
              <a:effectLst/>
              <a:uLnTx/>
              <a:uFillTx/>
              <a:latin typeface="Times" pitchFamily="1" charset="0"/>
              <a:ea typeface="+mn-ea"/>
              <a:cs typeface="+mn-cs"/>
            </a:endParaRPr>
          </a:p>
        </p:txBody>
      </p:sp>
      <p:sp>
        <p:nvSpPr>
          <p:cNvPr id="62467" name="Rectangle 2"/>
          <p:cNvSpPr>
            <a:spLocks noGrp="1" noRot="1" noChangeAspect="1" noChangeArrowheads="1" noTextEdit="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2468"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504413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93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latin typeface="Times" pitchFamily="1" charset="0"/>
            </a:endParaRPr>
          </a:p>
        </p:txBody>
      </p:sp>
    </p:spTree>
    <p:extLst>
      <p:ext uri="{BB962C8B-B14F-4D97-AF65-F5344CB8AC3E}">
        <p14:creationId xmlns:p14="http://schemas.microsoft.com/office/powerpoint/2010/main" val="2291336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Indexed just like strings!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7654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0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2149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5 boxes, each contains an </a:t>
            </a:r>
            <a:r>
              <a:rPr lang="en-US" dirty="0" err="1"/>
              <a:t>int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7561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as </a:t>
            </a:r>
            <a:r>
              <a:rPr lang="en-US" dirty="0" err="1"/>
              <a:t>charAt</a:t>
            </a:r>
            <a:r>
              <a:rPr lang="en-US" dirty="0"/>
              <a:t>, but for arrays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7919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Couldn’t do this with Strings!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185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07282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0"/>
            <a:ext cx="8568531" cy="1620430"/>
          </a:xfrm>
        </p:spPr>
        <p:txBody>
          <a:bodyPr/>
          <a:lstStyle/>
          <a:p>
            <a:r>
              <a:rPr lang="en-US"/>
              <a:t>Click to edit Master title style</a:t>
            </a:r>
          </a:p>
        </p:txBody>
      </p:sp>
      <p:sp>
        <p:nvSpPr>
          <p:cNvPr id="3" name="Subtitle 2"/>
          <p:cNvSpPr>
            <a:spLocks noGrp="1"/>
          </p:cNvSpPr>
          <p:nvPr>
            <p:ph type="subTitle" idx="1"/>
          </p:nvPr>
        </p:nvSpPr>
        <p:spPr>
          <a:xfrm>
            <a:off x="1512094" y="4283816"/>
            <a:ext cx="7056438" cy="1931917"/>
          </a:xfrm>
        </p:spPr>
        <p:txBody>
          <a:bodyPr/>
          <a:lstStyle>
            <a:lvl1pPr marL="0" indent="0" algn="ctr">
              <a:buNone/>
              <a:defRPr>
                <a:solidFill>
                  <a:schemeClr val="tx1">
                    <a:tint val="75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4E464390-E3C0-6246-A9EA-4A8125D5A5D6}" type="slidenum">
              <a:rPr lang="en-US" altLang="en-US" smtClean="0"/>
              <a:pPr/>
              <a:t>‹#›</a:t>
            </a:fld>
            <a:endParaRPr lang="en-US" altLang="en-US"/>
          </a:p>
        </p:txBody>
      </p:sp>
      <p:pic>
        <p:nvPicPr>
          <p:cNvPr id="7" name="Picture 4" descr="C:\Users\Chris\University\Teaching\cs221\WWW\slides\img\stanford.png">
            <a:extLst>
              <a:ext uri="{FF2B5EF4-FFF2-40B4-BE49-F238E27FC236}">
                <a16:creationId xmlns:a16="http://schemas.microsoft.com/office/drawing/2014/main" id="{624137FF-1CB9-F848-95B7-23CF3702F5A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5158461-E7A1-8F46-8C92-AC576120D9A1}"/>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428574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BF37BF85-4567-C64C-AA03-9966FEE519A4}" type="slidenum">
              <a:rPr lang="en-US" altLang="en-US" smtClean="0"/>
              <a:pPr/>
              <a:t>‹#›</a:t>
            </a:fld>
            <a:endParaRPr lang="en-US" altLang="en-US"/>
          </a:p>
        </p:txBody>
      </p:sp>
    </p:spTree>
    <p:extLst>
      <p:ext uri="{BB962C8B-B14F-4D97-AF65-F5344CB8AC3E}">
        <p14:creationId xmlns:p14="http://schemas.microsoft.com/office/powerpoint/2010/main" val="875710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453" y="302738"/>
            <a:ext cx="2268141" cy="645022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4031" y="302738"/>
            <a:ext cx="6636411" cy="64502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602EF9E5-6900-A64C-B9D7-1A0B8BF6A9FC}" type="slidenum">
              <a:rPr lang="en-US" altLang="en-US" smtClean="0"/>
              <a:pPr/>
              <a:t>‹#›</a:t>
            </a:fld>
            <a:endParaRPr lang="en-US" altLang="en-US"/>
          </a:p>
        </p:txBody>
      </p:sp>
    </p:spTree>
    <p:extLst>
      <p:ext uri="{BB962C8B-B14F-4D97-AF65-F5344CB8AC3E}">
        <p14:creationId xmlns:p14="http://schemas.microsoft.com/office/powerpoint/2010/main" val="1364957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756047" y="1763924"/>
            <a:ext cx="8568531" cy="2267903"/>
          </a:xfrm>
        </p:spPr>
        <p:txBody>
          <a:bodyPr/>
          <a:lstStyle>
            <a:lvl1pPr>
              <a:defRPr>
                <a:solidFill>
                  <a:schemeClr val="tx1"/>
                </a:solidFill>
                <a:latin typeface="Calibri" charset="0"/>
              </a:defRPr>
            </a:lvl1pPr>
          </a:lstStyle>
          <a:p>
            <a:pPr lvl="0"/>
            <a:r>
              <a:rPr lang="en-US" altLang="x-none" noProof="0"/>
              <a:t>Click to edit Master title style</a:t>
            </a:r>
            <a:endParaRPr lang="x-none" altLang="x-none" noProof="0"/>
          </a:p>
        </p:txBody>
      </p:sp>
      <p:sp>
        <p:nvSpPr>
          <p:cNvPr id="18436" name="Rectangle 4"/>
          <p:cNvSpPr>
            <a:spLocks noGrp="1" noChangeArrowheads="1"/>
          </p:cNvSpPr>
          <p:nvPr>
            <p:ph type="subTitle" idx="1"/>
          </p:nvPr>
        </p:nvSpPr>
        <p:spPr>
          <a:xfrm>
            <a:off x="1512094" y="4871790"/>
            <a:ext cx="7056438" cy="1679928"/>
          </a:xfrm>
        </p:spPr>
        <p:txBody>
          <a:bodyPr/>
          <a:lstStyle>
            <a:lvl1pPr marL="0" indent="0" algn="ctr">
              <a:buFontTx/>
              <a:buNone/>
              <a:defRPr/>
            </a:lvl1pPr>
          </a:lstStyle>
          <a:p>
            <a:pPr lvl="0"/>
            <a:r>
              <a:rPr lang="en-US" altLang="x-none" noProof="0"/>
              <a:t>Click to edit Master subtitle style</a:t>
            </a:r>
          </a:p>
        </p:txBody>
      </p:sp>
      <p:sp>
        <p:nvSpPr>
          <p:cNvPr id="18443" name="Text Box 11"/>
          <p:cNvSpPr txBox="1">
            <a:spLocks noChangeArrowheads="1"/>
          </p:cNvSpPr>
          <p:nvPr/>
        </p:nvSpPr>
        <p:spPr bwMode="auto">
          <a:xfrm>
            <a:off x="756047" y="7055697"/>
            <a:ext cx="8568531" cy="34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82"/>
              <a:t>This document is copyright (C) Stanford Computer Science and Marty Stepp, licensed under Creative Commons Attribution 2.5 License.  All rights reserved.</a:t>
            </a:r>
            <a:br>
              <a:rPr lang="en-US" altLang="x-none" sz="882"/>
            </a:br>
            <a:r>
              <a:rPr lang="en-US" altLang="x-none" sz="882"/>
              <a:t>Based on slides created by Keith Schwarz, Mehran Sahami, Eric Roberts, Stuart Reges, and others.</a:t>
            </a:r>
          </a:p>
        </p:txBody>
      </p:sp>
      <p:pic>
        <p:nvPicPr>
          <p:cNvPr id="5" name="Picture 4" descr="C:\Users\Chris\University\Teaching\cs221\WWW\slides\img\stanford.png">
            <a:extLst>
              <a:ext uri="{FF2B5EF4-FFF2-40B4-BE49-F238E27FC236}">
                <a16:creationId xmlns:a16="http://schemas.microsoft.com/office/drawing/2014/main" id="{CCCC0705-6CE7-9949-A20F-9AEB0C2CFAF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DCD60B-868C-BE4E-8901-979549B9792F}"/>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802320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4" descr="C:\Users\Chris\University\Teaching\cs221\WWW\slides\img\stanford.png">
            <a:extLst>
              <a:ext uri="{FF2B5EF4-FFF2-40B4-BE49-F238E27FC236}">
                <a16:creationId xmlns:a16="http://schemas.microsoft.com/office/drawing/2014/main" id="{7B1D4866-7130-C642-9B69-07ADA333E5AD}"/>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95EB93-D77A-1F4E-A03E-DED2A48ACFB6}"/>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8899735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793" y="1884670"/>
            <a:ext cx="8694539" cy="3144614"/>
          </a:xfrm>
        </p:spPr>
        <p:txBody>
          <a:bodyPr anchor="b"/>
          <a:lstStyle>
            <a:lvl1pPr>
              <a:defRPr sz="6614"/>
            </a:lvl1pPr>
          </a:lstStyle>
          <a:p>
            <a:r>
              <a:rPr lang="en-US"/>
              <a:t>Click to edit Master title style</a:t>
            </a:r>
          </a:p>
        </p:txBody>
      </p:sp>
      <p:sp>
        <p:nvSpPr>
          <p:cNvPr id="3" name="Text Placeholder 2"/>
          <p:cNvSpPr>
            <a:spLocks noGrp="1"/>
          </p:cNvSpPr>
          <p:nvPr>
            <p:ph type="body" idx="1"/>
          </p:nvPr>
        </p:nvSpPr>
        <p:spPr>
          <a:xfrm>
            <a:off x="687793" y="5059034"/>
            <a:ext cx="8694539" cy="1653678"/>
          </a:xfrm>
        </p:spPr>
        <p:txBody>
          <a:bodyPr/>
          <a:lstStyle>
            <a:lvl1pPr marL="0" indent="0">
              <a:buNone/>
              <a:defRPr sz="2646"/>
            </a:lvl1pPr>
            <a:lvl2pPr marL="503972" indent="0">
              <a:buNone/>
              <a:defRPr sz="2205"/>
            </a:lvl2pPr>
            <a:lvl3pPr marL="1007943" indent="0">
              <a:buNone/>
              <a:defRPr sz="198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pPr lvl="0"/>
            <a:r>
              <a:rPr lang="en-US"/>
              <a:t>Click to edit Master text styles</a:t>
            </a:r>
          </a:p>
        </p:txBody>
      </p:sp>
      <p:pic>
        <p:nvPicPr>
          <p:cNvPr id="4" name="Picture 4" descr="C:\Users\Chris\University\Teaching\cs221\WWW\slides\img\stanford.png">
            <a:extLst>
              <a:ext uri="{FF2B5EF4-FFF2-40B4-BE49-F238E27FC236}">
                <a16:creationId xmlns:a16="http://schemas.microsoft.com/office/drawing/2014/main" id="{5003EB62-2CEF-B440-8A47-2F186AFD0CC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22668AA-393A-7348-99A4-3D717F91F201}"/>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0423994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8010"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C:\Users\Chris\University\Teaching\cs221\WWW\slides\img\stanford.png">
            <a:extLst>
              <a:ext uri="{FF2B5EF4-FFF2-40B4-BE49-F238E27FC236}">
                <a16:creationId xmlns:a16="http://schemas.microsoft.com/office/drawing/2014/main" id="{63EAFBE8-7A18-5244-9DD3-ECCAA24D8F71}"/>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B645DD4-7400-DD44-AE92-8322F156F247}"/>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947384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4794" y="402483"/>
            <a:ext cx="8694539" cy="1461188"/>
          </a:xfrm>
        </p:spPr>
        <p:txBody>
          <a:bodyPr/>
          <a:lstStyle/>
          <a:p>
            <a:r>
              <a:rPr lang="en-US"/>
              <a:t>Click to edit Master title style</a:t>
            </a:r>
          </a:p>
        </p:txBody>
      </p:sp>
      <p:sp>
        <p:nvSpPr>
          <p:cNvPr id="3" name="Text Placeholder 2"/>
          <p:cNvSpPr>
            <a:spLocks noGrp="1"/>
          </p:cNvSpPr>
          <p:nvPr>
            <p:ph type="body" idx="1"/>
          </p:nvPr>
        </p:nvSpPr>
        <p:spPr>
          <a:xfrm>
            <a:off x="694794" y="1853171"/>
            <a:ext cx="4265014"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694794" y="2761381"/>
            <a:ext cx="4265014"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317" y="1853171"/>
            <a:ext cx="4286016"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03317" y="2761381"/>
            <a:ext cx="428601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4" descr="C:\Users\Chris\University\Teaching\cs221\WWW\slides\img\stanford.png">
            <a:extLst>
              <a:ext uri="{FF2B5EF4-FFF2-40B4-BE49-F238E27FC236}">
                <a16:creationId xmlns:a16="http://schemas.microsoft.com/office/drawing/2014/main" id="{2FC1705A-2D4D-2841-95B0-DE346AB43D3A}"/>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DB78941-2E72-1E49-BC60-FD990D97DFA7}"/>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9700365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4" descr="C:\Users\Chris\University\Teaching\cs221\WWW\slides\img\stanford.png">
            <a:extLst>
              <a:ext uri="{FF2B5EF4-FFF2-40B4-BE49-F238E27FC236}">
                <a16:creationId xmlns:a16="http://schemas.microsoft.com/office/drawing/2014/main" id="{90C44F66-C842-8F4C-99D7-73624CCC731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7A66AA5-9720-4544-B3C8-5D15D94CECB2}"/>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4037082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4" descr="C:\Users\Chris\University\Teaching\cs221\WWW\slides\img\stanford.png">
            <a:extLst>
              <a:ext uri="{FF2B5EF4-FFF2-40B4-BE49-F238E27FC236}">
                <a16:creationId xmlns:a16="http://schemas.microsoft.com/office/drawing/2014/main" id="{983D05A1-B293-AD41-BA80-7682C4B07CAA}"/>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DFC1EF0-9095-C84B-AF03-A660C8963E12}"/>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42768487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Content Placeholder 2"/>
          <p:cNvSpPr>
            <a:spLocks noGrp="1"/>
          </p:cNvSpPr>
          <p:nvPr>
            <p:ph idx="1"/>
          </p:nvPr>
        </p:nvSpPr>
        <p:spPr>
          <a:xfrm>
            <a:off x="4286016" y="1088454"/>
            <a:ext cx="5103316"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pic>
        <p:nvPicPr>
          <p:cNvPr id="5" name="Picture 4" descr="C:\Users\Chris\University\Teaching\cs221\WWW\slides\img\stanford.png">
            <a:extLst>
              <a:ext uri="{FF2B5EF4-FFF2-40B4-BE49-F238E27FC236}">
                <a16:creationId xmlns:a16="http://schemas.microsoft.com/office/drawing/2014/main" id="{1BB3BA5D-ADFE-1949-AA1C-5C6B59BA8A8D}"/>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68D8267-359C-D640-B438-6CBB5F72097B}"/>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253817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D0E62954-1DCA-3642-A768-3E38F037C90C}" type="slidenum">
              <a:rPr lang="en-US" altLang="en-US" smtClean="0"/>
              <a:pPr/>
              <a:t>‹#›</a:t>
            </a:fld>
            <a:endParaRPr lang="en-US" altLang="en-US"/>
          </a:p>
        </p:txBody>
      </p:sp>
      <p:pic>
        <p:nvPicPr>
          <p:cNvPr id="7" name="Picture 4" descr="C:\Users\Chris\University\Teaching\cs221\WWW\slides\img\stanford.png">
            <a:extLst>
              <a:ext uri="{FF2B5EF4-FFF2-40B4-BE49-F238E27FC236}">
                <a16:creationId xmlns:a16="http://schemas.microsoft.com/office/drawing/2014/main" id="{882FC5C2-5838-7A4C-A4F7-9FCCF241EA9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F72C1B9-F505-7944-8F04-072DCDAA8EE9}"/>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1823471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Picture Placeholder 2"/>
          <p:cNvSpPr>
            <a:spLocks noGrp="1"/>
          </p:cNvSpPr>
          <p:nvPr>
            <p:ph type="pic" idx="1"/>
          </p:nvPr>
        </p:nvSpPr>
        <p:spPr>
          <a:xfrm>
            <a:off x="4286016" y="1088454"/>
            <a:ext cx="5103316" cy="5372269"/>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Drag picture to placeholder or click icon to add</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pic>
        <p:nvPicPr>
          <p:cNvPr id="5" name="Picture 4" descr="C:\Users\Chris\University\Teaching\cs221\WWW\slides\img\stanford.png">
            <a:extLst>
              <a:ext uri="{FF2B5EF4-FFF2-40B4-BE49-F238E27FC236}">
                <a16:creationId xmlns:a16="http://schemas.microsoft.com/office/drawing/2014/main" id="{EB50CDAD-9A5E-1041-8034-58BAA36A4868}"/>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E2FD24A-EDBB-3E4B-8671-D328BD1136FA}"/>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1974531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4" descr="C:\Users\Chris\University\Teaching\cs221\WWW\slides\img\stanford.png">
            <a:extLst>
              <a:ext uri="{FF2B5EF4-FFF2-40B4-BE49-F238E27FC236}">
                <a16:creationId xmlns:a16="http://schemas.microsoft.com/office/drawing/2014/main" id="{D6A4E052-B8F3-E84F-B115-AA7958EFBBC6}"/>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2C6594-9846-0546-8BF4-D465B058331E}"/>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1168243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76464" y="0"/>
            <a:ext cx="2436151" cy="713969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8010" y="0"/>
            <a:ext cx="7140443" cy="7139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4" descr="C:\Users\Chris\University\Teaching\cs221\WWW\slides\img\stanford.png">
            <a:extLst>
              <a:ext uri="{FF2B5EF4-FFF2-40B4-BE49-F238E27FC236}">
                <a16:creationId xmlns:a16="http://schemas.microsoft.com/office/drawing/2014/main" id="{C71E93A0-33FC-F04A-8338-1254CD1CBF9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437351-CF0A-EC42-B0AF-727D997B71BC}"/>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1357816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0"/>
            <a:ext cx="8568531" cy="1620430"/>
          </a:xfrm>
        </p:spPr>
        <p:txBody>
          <a:bodyPr/>
          <a:lstStyle/>
          <a:p>
            <a:r>
              <a:rPr lang="en-US"/>
              <a:t>Click to edit Master title style</a:t>
            </a:r>
          </a:p>
        </p:txBody>
      </p:sp>
      <p:sp>
        <p:nvSpPr>
          <p:cNvPr id="3" name="Subtitle 2"/>
          <p:cNvSpPr>
            <a:spLocks noGrp="1"/>
          </p:cNvSpPr>
          <p:nvPr>
            <p:ph type="subTitle" idx="1"/>
          </p:nvPr>
        </p:nvSpPr>
        <p:spPr>
          <a:xfrm>
            <a:off x="1512094" y="4283816"/>
            <a:ext cx="7056438" cy="1931917"/>
          </a:xfrm>
        </p:spPr>
        <p:txBody>
          <a:bodyPr/>
          <a:lstStyle>
            <a:lvl1pPr marL="0" indent="0" algn="ctr">
              <a:buNone/>
              <a:defRPr/>
            </a:lvl1pPr>
            <a:lvl2pPr marL="503972" indent="0" algn="ctr">
              <a:buNone/>
              <a:defRPr/>
            </a:lvl2pPr>
            <a:lvl3pPr marL="1007943" indent="0" algn="ctr">
              <a:buNone/>
              <a:defRPr/>
            </a:lvl3pPr>
            <a:lvl4pPr marL="1511915" indent="0" algn="ctr">
              <a:buNone/>
              <a:defRPr/>
            </a:lvl4pPr>
            <a:lvl5pPr marL="2015886" indent="0" algn="ctr">
              <a:buNone/>
              <a:defRPr/>
            </a:lvl5pPr>
            <a:lvl6pPr marL="2519858" indent="0" algn="ctr">
              <a:buNone/>
              <a:defRPr/>
            </a:lvl6pPr>
            <a:lvl7pPr marL="3023829" indent="0" algn="ctr">
              <a:buNone/>
              <a:defRPr/>
            </a:lvl7pPr>
            <a:lvl8pPr marL="3527801" indent="0" algn="ctr">
              <a:buNone/>
              <a:defRPr/>
            </a:lvl8pPr>
            <a:lvl9pPr marL="4031772"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0185D45-15CD-4E48-B08D-EDFF37E2B152}" type="slidenum">
              <a:rPr lang="en-US"/>
              <a:pPr/>
              <a:t>‹#›</a:t>
            </a:fld>
            <a:endParaRPr lang="en-US"/>
          </a:p>
        </p:txBody>
      </p:sp>
    </p:spTree>
    <p:extLst>
      <p:ext uri="{BB962C8B-B14F-4D97-AF65-F5344CB8AC3E}">
        <p14:creationId xmlns:p14="http://schemas.microsoft.com/office/powerpoint/2010/main" val="10148747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1903852-93D5-1541-91C5-E34E508A2809}" type="slidenum">
              <a:rPr lang="en-US"/>
              <a:pPr/>
              <a:t>‹#›</a:t>
            </a:fld>
            <a:endParaRPr lang="en-US"/>
          </a:p>
        </p:txBody>
      </p:sp>
    </p:spTree>
    <p:extLst>
      <p:ext uri="{BB962C8B-B14F-4D97-AF65-F5344CB8AC3E}">
        <p14:creationId xmlns:p14="http://schemas.microsoft.com/office/powerpoint/2010/main" val="3093952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2"/>
            <a:ext cx="8568531" cy="1501435"/>
          </a:xfrm>
        </p:spPr>
        <p:txBody>
          <a:bodyPr anchor="t"/>
          <a:lstStyle>
            <a:lvl1pPr algn="l">
              <a:defRPr sz="4409" b="1" cap="all"/>
            </a:lvl1pPr>
          </a:lstStyle>
          <a:p>
            <a:r>
              <a:rPr lang="en-US"/>
              <a:t>Click to edit Master title style</a:t>
            </a:r>
          </a:p>
        </p:txBody>
      </p:sp>
      <p:sp>
        <p:nvSpPr>
          <p:cNvPr id="3" name="Text Placeholder 2"/>
          <p:cNvSpPr>
            <a:spLocks noGrp="1"/>
          </p:cNvSpPr>
          <p:nvPr>
            <p:ph type="body" idx="1"/>
          </p:nvPr>
        </p:nvSpPr>
        <p:spPr>
          <a:xfrm>
            <a:off x="796300" y="3204114"/>
            <a:ext cx="8568531" cy="1653678"/>
          </a:xfrm>
        </p:spPr>
        <p:txBody>
          <a:bodyPr anchor="b"/>
          <a:lstStyle>
            <a:lvl1pPr marL="0" indent="0">
              <a:buNone/>
              <a:defRPr sz="2205"/>
            </a:lvl1pPr>
            <a:lvl2pPr marL="503972" indent="0">
              <a:buNone/>
              <a:defRPr sz="1984"/>
            </a:lvl2pPr>
            <a:lvl3pPr marL="1007943" indent="0">
              <a:buNone/>
              <a:defRPr sz="1764"/>
            </a:lvl3pPr>
            <a:lvl4pPr marL="1511915" indent="0">
              <a:buNone/>
              <a:defRPr sz="1543"/>
            </a:lvl4pPr>
            <a:lvl5pPr marL="2015886" indent="0">
              <a:buNone/>
              <a:defRPr sz="1543"/>
            </a:lvl5pPr>
            <a:lvl6pPr marL="2519858" indent="0">
              <a:buNone/>
              <a:defRPr sz="1543"/>
            </a:lvl6pPr>
            <a:lvl7pPr marL="3023829" indent="0">
              <a:buNone/>
              <a:defRPr sz="1543"/>
            </a:lvl7pPr>
            <a:lvl8pPr marL="3527801" indent="0">
              <a:buNone/>
              <a:defRPr sz="1543"/>
            </a:lvl8pPr>
            <a:lvl9pPr marL="4031772" indent="0">
              <a:buNone/>
              <a:defRPr sz="1543"/>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D7C54AF-5977-8240-A391-644EB1E6DC38}" type="slidenum">
              <a:rPr lang="en-US"/>
              <a:pPr/>
              <a:t>‹#›</a:t>
            </a:fld>
            <a:endParaRPr lang="en-US"/>
          </a:p>
        </p:txBody>
      </p:sp>
    </p:spTree>
    <p:extLst>
      <p:ext uri="{BB962C8B-B14F-4D97-AF65-F5344CB8AC3E}">
        <p14:creationId xmlns:p14="http://schemas.microsoft.com/office/powerpoint/2010/main" val="27019353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56047" y="2183906"/>
            <a:ext cx="4200260" cy="4535805"/>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2183906"/>
            <a:ext cx="4200260" cy="4535805"/>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F5D9406-9B8B-8149-8F72-68B41B8F00B2}" type="slidenum">
              <a:rPr lang="en-US"/>
              <a:pPr/>
              <a:t>‹#›</a:t>
            </a:fld>
            <a:endParaRPr lang="en-US"/>
          </a:p>
        </p:txBody>
      </p:sp>
    </p:spTree>
    <p:extLst>
      <p:ext uri="{BB962C8B-B14F-4D97-AF65-F5344CB8AC3E}">
        <p14:creationId xmlns:p14="http://schemas.microsoft.com/office/powerpoint/2010/main" val="3988198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031" y="1692178"/>
            <a:ext cx="4454027"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0818" y="1692178"/>
            <a:ext cx="4455776"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BD6CD871-A5F4-2043-9262-56EB5866FF22}" type="slidenum">
              <a:rPr lang="en-US"/>
              <a:pPr/>
              <a:t>‹#›</a:t>
            </a:fld>
            <a:endParaRPr lang="en-US"/>
          </a:p>
        </p:txBody>
      </p:sp>
    </p:spTree>
    <p:extLst>
      <p:ext uri="{BB962C8B-B14F-4D97-AF65-F5344CB8AC3E}">
        <p14:creationId xmlns:p14="http://schemas.microsoft.com/office/powerpoint/2010/main" val="647511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0155EFC4-4568-B44F-A230-92FD921C86D2}" type="slidenum">
              <a:rPr lang="en-US"/>
              <a:pPr/>
              <a:t>‹#›</a:t>
            </a:fld>
            <a:endParaRPr lang="en-US"/>
          </a:p>
        </p:txBody>
      </p:sp>
    </p:spTree>
    <p:extLst>
      <p:ext uri="{BB962C8B-B14F-4D97-AF65-F5344CB8AC3E}">
        <p14:creationId xmlns:p14="http://schemas.microsoft.com/office/powerpoint/2010/main" val="19335383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ED6875E-6ADD-8749-9270-C6B568DE4762}" type="slidenum">
              <a:rPr lang="en-US"/>
              <a:pPr/>
              <a:t>‹#›</a:t>
            </a:fld>
            <a:endParaRPr lang="en-US"/>
          </a:p>
        </p:txBody>
      </p:sp>
    </p:spTree>
    <p:extLst>
      <p:ext uri="{BB962C8B-B14F-4D97-AF65-F5344CB8AC3E}">
        <p14:creationId xmlns:p14="http://schemas.microsoft.com/office/powerpoint/2010/main" val="813565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2"/>
            <a:ext cx="8568531" cy="1501435"/>
          </a:xfrm>
        </p:spPr>
        <p:txBody>
          <a:bodyPr anchor="t"/>
          <a:lstStyle>
            <a:lvl1pPr algn="l">
              <a:defRPr sz="4409" b="1" cap="all"/>
            </a:lvl1pPr>
          </a:lstStyle>
          <a:p>
            <a:r>
              <a:rPr lang="en-US"/>
              <a:t>Click to edit Master title style</a:t>
            </a:r>
          </a:p>
        </p:txBody>
      </p:sp>
      <p:sp>
        <p:nvSpPr>
          <p:cNvPr id="3" name="Text Placeholder 2"/>
          <p:cNvSpPr>
            <a:spLocks noGrp="1"/>
          </p:cNvSpPr>
          <p:nvPr>
            <p:ph type="body" idx="1"/>
          </p:nvPr>
        </p:nvSpPr>
        <p:spPr>
          <a:xfrm>
            <a:off x="796300" y="3204114"/>
            <a:ext cx="8568531" cy="1653678"/>
          </a:xfrm>
        </p:spPr>
        <p:txBody>
          <a:bodyPr anchor="b"/>
          <a:lstStyle>
            <a:lvl1pPr marL="0" indent="0">
              <a:buNone/>
              <a:defRPr sz="2205">
                <a:solidFill>
                  <a:schemeClr val="tx1">
                    <a:tint val="75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B4DC648A-B16F-A942-A742-0443287FB40C}" type="slidenum">
              <a:rPr lang="en-US" altLang="en-US" smtClean="0"/>
              <a:pPr/>
              <a:t>‹#›</a:t>
            </a:fld>
            <a:endParaRPr lang="en-US" altLang="en-US"/>
          </a:p>
        </p:txBody>
      </p:sp>
      <p:pic>
        <p:nvPicPr>
          <p:cNvPr id="7" name="Picture 4" descr="C:\Users\Chris\University\Teaching\cs221\WWW\slides\img\stanford.png">
            <a:extLst>
              <a:ext uri="{FF2B5EF4-FFF2-40B4-BE49-F238E27FC236}">
                <a16:creationId xmlns:a16="http://schemas.microsoft.com/office/drawing/2014/main" id="{866949F2-FDA4-9446-A1C7-0808A1FA516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203F1F6-E1AA-774E-98DF-5E6A7FF815E3}"/>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0426164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7"/>
            <a:ext cx="3316456" cy="1280945"/>
          </a:xfrm>
        </p:spPr>
        <p:txBody>
          <a:bodyPr anchor="b"/>
          <a:lstStyle>
            <a:lvl1pPr algn="l">
              <a:defRPr sz="2205" b="1"/>
            </a:lvl1pPr>
          </a:lstStyle>
          <a:p>
            <a:r>
              <a:rPr lang="en-US"/>
              <a:t>Click to edit Master title style</a:t>
            </a:r>
          </a:p>
        </p:txBody>
      </p:sp>
      <p:sp>
        <p:nvSpPr>
          <p:cNvPr id="3" name="Content Placeholder 2"/>
          <p:cNvSpPr>
            <a:spLocks noGrp="1"/>
          </p:cNvSpPr>
          <p:nvPr>
            <p:ph idx="1"/>
          </p:nvPr>
        </p:nvSpPr>
        <p:spPr>
          <a:xfrm>
            <a:off x="3941245" y="300988"/>
            <a:ext cx="5635349" cy="6451973"/>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032" y="1581933"/>
            <a:ext cx="3316456" cy="5171028"/>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A8E83A25-62F4-9547-8FD1-2AFD6A93F6BB}" type="slidenum">
              <a:rPr lang="en-US"/>
              <a:pPr/>
              <a:t>‹#›</a:t>
            </a:fld>
            <a:endParaRPr lang="en-US"/>
          </a:p>
        </p:txBody>
      </p:sp>
    </p:spTree>
    <p:extLst>
      <p:ext uri="{BB962C8B-B14F-4D97-AF65-F5344CB8AC3E}">
        <p14:creationId xmlns:p14="http://schemas.microsoft.com/office/powerpoint/2010/main" val="33472994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5" b="1"/>
            </a:lvl1pPr>
          </a:lstStyle>
          <a:p>
            <a:r>
              <a:rPr lang="en-US"/>
              <a:t>Click to edit Master title style</a:t>
            </a:r>
          </a:p>
        </p:txBody>
      </p:sp>
      <p:sp>
        <p:nvSpPr>
          <p:cNvPr id="3" name="Picture Placeholder 2"/>
          <p:cNvSpPr>
            <a:spLocks noGrp="1"/>
          </p:cNvSpPr>
          <p:nvPr>
            <p:ph type="pic" idx="1"/>
          </p:nvPr>
        </p:nvSpPr>
        <p:spPr>
          <a:xfrm>
            <a:off x="1975873" y="675471"/>
            <a:ext cx="6048375" cy="4535805"/>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pPr lvl="0"/>
            <a:endParaRPr lang="en-US" noProof="0"/>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131C5D7C-2A77-904B-A089-521B12E49B73}" type="slidenum">
              <a:rPr lang="en-US"/>
              <a:pPr/>
              <a:t>‹#›</a:t>
            </a:fld>
            <a:endParaRPr lang="en-US"/>
          </a:p>
        </p:txBody>
      </p:sp>
    </p:spTree>
    <p:extLst>
      <p:ext uri="{BB962C8B-B14F-4D97-AF65-F5344CB8AC3E}">
        <p14:creationId xmlns:p14="http://schemas.microsoft.com/office/powerpoint/2010/main" val="24584982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BBA398C-59D6-7440-9F78-F78DC87AE661}" type="slidenum">
              <a:rPr lang="en-US"/>
              <a:pPr/>
              <a:t>‹#›</a:t>
            </a:fld>
            <a:endParaRPr lang="en-US"/>
          </a:p>
        </p:txBody>
      </p:sp>
    </p:spTree>
    <p:extLst>
      <p:ext uri="{BB962C8B-B14F-4D97-AF65-F5344CB8AC3E}">
        <p14:creationId xmlns:p14="http://schemas.microsoft.com/office/powerpoint/2010/main" val="39733400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2445" y="671971"/>
            <a:ext cx="2142133" cy="604774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56047" y="671971"/>
            <a:ext cx="6258388" cy="6047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618196FC-F9D7-A146-B6F3-A3A1A75AF73C}" type="slidenum">
              <a:rPr lang="en-US"/>
              <a:pPr/>
              <a:t>‹#›</a:t>
            </a:fld>
            <a:endParaRPr lang="en-US"/>
          </a:p>
        </p:txBody>
      </p:sp>
    </p:spTree>
    <p:extLst>
      <p:ext uri="{BB962C8B-B14F-4D97-AF65-F5344CB8AC3E}">
        <p14:creationId xmlns:p14="http://schemas.microsoft.com/office/powerpoint/2010/main" val="21229855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756047" y="1763924"/>
            <a:ext cx="8568531" cy="2267903"/>
          </a:xfrm>
        </p:spPr>
        <p:txBody>
          <a:bodyPr/>
          <a:lstStyle>
            <a:lvl1pPr>
              <a:defRPr>
                <a:solidFill>
                  <a:schemeClr val="tx1"/>
                </a:solidFill>
                <a:latin typeface="Calibri" charset="0"/>
              </a:defRPr>
            </a:lvl1pPr>
          </a:lstStyle>
          <a:p>
            <a:pPr lvl="0"/>
            <a:r>
              <a:rPr lang="en-US" altLang="x-none" noProof="0"/>
              <a:t>Click to edit Master title style</a:t>
            </a:r>
            <a:endParaRPr lang="x-none" altLang="x-none" noProof="0"/>
          </a:p>
        </p:txBody>
      </p:sp>
      <p:sp>
        <p:nvSpPr>
          <p:cNvPr id="18436" name="Rectangle 4"/>
          <p:cNvSpPr>
            <a:spLocks noGrp="1" noChangeArrowheads="1"/>
          </p:cNvSpPr>
          <p:nvPr>
            <p:ph type="subTitle" idx="1"/>
          </p:nvPr>
        </p:nvSpPr>
        <p:spPr>
          <a:xfrm>
            <a:off x="1512094" y="4871790"/>
            <a:ext cx="7056438" cy="1679928"/>
          </a:xfrm>
        </p:spPr>
        <p:txBody>
          <a:bodyPr/>
          <a:lstStyle>
            <a:lvl1pPr marL="0" indent="0" algn="ctr">
              <a:buFontTx/>
              <a:buNone/>
              <a:defRPr/>
            </a:lvl1pPr>
          </a:lstStyle>
          <a:p>
            <a:pPr lvl="0"/>
            <a:r>
              <a:rPr lang="en-US" altLang="x-none" noProof="0"/>
              <a:t>Click to edit Master subtitle style</a:t>
            </a:r>
          </a:p>
        </p:txBody>
      </p:sp>
      <p:sp>
        <p:nvSpPr>
          <p:cNvPr id="18443" name="Text Box 11"/>
          <p:cNvSpPr txBox="1">
            <a:spLocks noChangeArrowheads="1"/>
          </p:cNvSpPr>
          <p:nvPr/>
        </p:nvSpPr>
        <p:spPr bwMode="auto">
          <a:xfrm>
            <a:off x="756047" y="7055697"/>
            <a:ext cx="8568531" cy="34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82"/>
              <a:t>This document is copyright (C) Stanford Computer Science and Marty Stepp, licensed under Creative Commons Attribution 2.5 License.  All rights reserved.</a:t>
            </a:r>
            <a:br>
              <a:rPr lang="en-US" altLang="x-none" sz="882"/>
            </a:br>
            <a:r>
              <a:rPr lang="en-US" altLang="x-none" sz="882"/>
              <a:t>Based on slides created by Keith Schwarz, Mehran Sahami, Eric Roberts, Stuart Reges, and others.</a:t>
            </a:r>
          </a:p>
        </p:txBody>
      </p:sp>
    </p:spTree>
    <p:extLst>
      <p:ext uri="{BB962C8B-B14F-4D97-AF65-F5344CB8AC3E}">
        <p14:creationId xmlns:p14="http://schemas.microsoft.com/office/powerpoint/2010/main" val="23009528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593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793" y="1884670"/>
            <a:ext cx="8694539" cy="3144614"/>
          </a:xfrm>
        </p:spPr>
        <p:txBody>
          <a:bodyPr anchor="b"/>
          <a:lstStyle>
            <a:lvl1pPr>
              <a:defRPr sz="6614"/>
            </a:lvl1pPr>
          </a:lstStyle>
          <a:p>
            <a:r>
              <a:rPr lang="en-US"/>
              <a:t>Click to edit Master title style</a:t>
            </a:r>
          </a:p>
        </p:txBody>
      </p:sp>
      <p:sp>
        <p:nvSpPr>
          <p:cNvPr id="3" name="Text Placeholder 2"/>
          <p:cNvSpPr>
            <a:spLocks noGrp="1"/>
          </p:cNvSpPr>
          <p:nvPr>
            <p:ph type="body" idx="1"/>
          </p:nvPr>
        </p:nvSpPr>
        <p:spPr>
          <a:xfrm>
            <a:off x="687793" y="5059034"/>
            <a:ext cx="8694539" cy="1653678"/>
          </a:xfrm>
        </p:spPr>
        <p:txBody>
          <a:bodyPr/>
          <a:lstStyle>
            <a:lvl1pPr marL="0" indent="0">
              <a:buNone/>
              <a:defRPr sz="2646"/>
            </a:lvl1pPr>
            <a:lvl2pPr marL="503972" indent="0">
              <a:buNone/>
              <a:defRPr sz="2205"/>
            </a:lvl2pPr>
            <a:lvl3pPr marL="1007943" indent="0">
              <a:buNone/>
              <a:defRPr sz="198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pPr lvl="0"/>
            <a:r>
              <a:rPr lang="en-US"/>
              <a:t>Click to edit Master text styles</a:t>
            </a:r>
          </a:p>
        </p:txBody>
      </p:sp>
    </p:spTree>
    <p:extLst>
      <p:ext uri="{BB962C8B-B14F-4D97-AF65-F5344CB8AC3E}">
        <p14:creationId xmlns:p14="http://schemas.microsoft.com/office/powerpoint/2010/main" val="31714177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8010"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7218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4794" y="402483"/>
            <a:ext cx="8694539" cy="1461188"/>
          </a:xfrm>
        </p:spPr>
        <p:txBody>
          <a:bodyPr/>
          <a:lstStyle/>
          <a:p>
            <a:r>
              <a:rPr lang="en-US"/>
              <a:t>Click to edit Master title style</a:t>
            </a:r>
          </a:p>
        </p:txBody>
      </p:sp>
      <p:sp>
        <p:nvSpPr>
          <p:cNvPr id="3" name="Text Placeholder 2"/>
          <p:cNvSpPr>
            <a:spLocks noGrp="1"/>
          </p:cNvSpPr>
          <p:nvPr>
            <p:ph type="body" idx="1"/>
          </p:nvPr>
        </p:nvSpPr>
        <p:spPr>
          <a:xfrm>
            <a:off x="694794" y="1853171"/>
            <a:ext cx="4265014"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694794" y="2761381"/>
            <a:ext cx="4265014"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317" y="1853171"/>
            <a:ext cx="4286016"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03317" y="2761381"/>
            <a:ext cx="428601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00421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9261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4031" y="1763925"/>
            <a:ext cx="4452276" cy="4989036"/>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1763925"/>
            <a:ext cx="4452276" cy="4989036"/>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D6F4C23B-6B64-2645-BCEC-407402D52EA3}" type="slidenum">
              <a:rPr lang="en-US" altLang="en-US" smtClean="0"/>
              <a:pPr/>
              <a:t>‹#›</a:t>
            </a:fld>
            <a:endParaRPr lang="en-US" altLang="en-US"/>
          </a:p>
        </p:txBody>
      </p:sp>
      <p:pic>
        <p:nvPicPr>
          <p:cNvPr id="8" name="Picture 4" descr="C:\Users\Chris\University\Teaching\cs221\WWW\slides\img\stanford.png">
            <a:extLst>
              <a:ext uri="{FF2B5EF4-FFF2-40B4-BE49-F238E27FC236}">
                <a16:creationId xmlns:a16="http://schemas.microsoft.com/office/drawing/2014/main" id="{98B23823-BD5F-524E-8E73-00469B1D46E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9377292-8ED5-7E43-911C-6769DA71C3CF}"/>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9358345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1214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Content Placeholder 2"/>
          <p:cNvSpPr>
            <a:spLocks noGrp="1"/>
          </p:cNvSpPr>
          <p:nvPr>
            <p:ph idx="1"/>
          </p:nvPr>
        </p:nvSpPr>
        <p:spPr>
          <a:xfrm>
            <a:off x="4286016" y="1088454"/>
            <a:ext cx="5103316"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Tree>
    <p:extLst>
      <p:ext uri="{BB962C8B-B14F-4D97-AF65-F5344CB8AC3E}">
        <p14:creationId xmlns:p14="http://schemas.microsoft.com/office/powerpoint/2010/main" val="13009591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Picture Placeholder 2"/>
          <p:cNvSpPr>
            <a:spLocks noGrp="1"/>
          </p:cNvSpPr>
          <p:nvPr>
            <p:ph type="pic" idx="1"/>
          </p:nvPr>
        </p:nvSpPr>
        <p:spPr>
          <a:xfrm>
            <a:off x="4286016" y="1088454"/>
            <a:ext cx="5103316" cy="5372269"/>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Drag picture to placeholder or click icon to add</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Tree>
    <p:extLst>
      <p:ext uri="{BB962C8B-B14F-4D97-AF65-F5344CB8AC3E}">
        <p14:creationId xmlns:p14="http://schemas.microsoft.com/office/powerpoint/2010/main" val="27123737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41495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76464" y="0"/>
            <a:ext cx="2436151" cy="713969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8010" y="0"/>
            <a:ext cx="7140443" cy="7139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47241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756047" y="1763924"/>
            <a:ext cx="8568531" cy="2267903"/>
          </a:xfrm>
        </p:spPr>
        <p:txBody>
          <a:bodyPr/>
          <a:lstStyle>
            <a:lvl1pPr>
              <a:defRPr>
                <a:solidFill>
                  <a:schemeClr val="tx1"/>
                </a:solidFill>
                <a:latin typeface="Calibri" charset="0"/>
              </a:defRPr>
            </a:lvl1pPr>
          </a:lstStyle>
          <a:p>
            <a:pPr lvl="0"/>
            <a:r>
              <a:rPr lang="en-US" altLang="x-none" noProof="0"/>
              <a:t>Click to edit Master title style</a:t>
            </a:r>
            <a:endParaRPr lang="x-none" altLang="x-none" noProof="0"/>
          </a:p>
        </p:txBody>
      </p:sp>
      <p:sp>
        <p:nvSpPr>
          <p:cNvPr id="18436" name="Rectangle 4"/>
          <p:cNvSpPr>
            <a:spLocks noGrp="1" noChangeArrowheads="1"/>
          </p:cNvSpPr>
          <p:nvPr>
            <p:ph type="subTitle" idx="1"/>
          </p:nvPr>
        </p:nvSpPr>
        <p:spPr>
          <a:xfrm>
            <a:off x="1512094" y="4871790"/>
            <a:ext cx="7056438" cy="1679928"/>
          </a:xfrm>
        </p:spPr>
        <p:txBody>
          <a:bodyPr/>
          <a:lstStyle>
            <a:lvl1pPr marL="0" indent="0" algn="ctr">
              <a:buFontTx/>
              <a:buNone/>
              <a:defRPr/>
            </a:lvl1pPr>
          </a:lstStyle>
          <a:p>
            <a:pPr lvl="0"/>
            <a:r>
              <a:rPr lang="en-US" altLang="x-none" noProof="0"/>
              <a:t>Click to edit Master subtitle style</a:t>
            </a:r>
          </a:p>
        </p:txBody>
      </p:sp>
      <p:sp>
        <p:nvSpPr>
          <p:cNvPr id="18443" name="Text Box 11"/>
          <p:cNvSpPr txBox="1">
            <a:spLocks noChangeArrowheads="1"/>
          </p:cNvSpPr>
          <p:nvPr/>
        </p:nvSpPr>
        <p:spPr bwMode="auto">
          <a:xfrm>
            <a:off x="756047" y="7055697"/>
            <a:ext cx="8568531" cy="34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82"/>
              <a:t>This document is copyright (C) Stanford Computer Science and Marty Stepp, licensed under Creative Commons Attribution 2.5 License.  All rights reserved.</a:t>
            </a:r>
            <a:br>
              <a:rPr lang="en-US" altLang="x-none" sz="882"/>
            </a:br>
            <a:r>
              <a:rPr lang="en-US" altLang="x-none" sz="882"/>
              <a:t>Based on slides created by Keith Schwarz, Mehran Sahami, Eric Roberts, Stuart Reges, and others.</a:t>
            </a:r>
          </a:p>
        </p:txBody>
      </p:sp>
    </p:spTree>
    <p:extLst>
      <p:ext uri="{BB962C8B-B14F-4D97-AF65-F5344CB8AC3E}">
        <p14:creationId xmlns:p14="http://schemas.microsoft.com/office/powerpoint/2010/main" val="15208513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66351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793" y="1884670"/>
            <a:ext cx="8694539" cy="3144614"/>
          </a:xfrm>
        </p:spPr>
        <p:txBody>
          <a:bodyPr anchor="b"/>
          <a:lstStyle>
            <a:lvl1pPr>
              <a:defRPr sz="6614"/>
            </a:lvl1pPr>
          </a:lstStyle>
          <a:p>
            <a:r>
              <a:rPr lang="en-US"/>
              <a:t>Click to edit Master title style</a:t>
            </a:r>
          </a:p>
        </p:txBody>
      </p:sp>
      <p:sp>
        <p:nvSpPr>
          <p:cNvPr id="3" name="Text Placeholder 2"/>
          <p:cNvSpPr>
            <a:spLocks noGrp="1"/>
          </p:cNvSpPr>
          <p:nvPr>
            <p:ph type="body" idx="1"/>
          </p:nvPr>
        </p:nvSpPr>
        <p:spPr>
          <a:xfrm>
            <a:off x="687793" y="5059034"/>
            <a:ext cx="8694539" cy="1653678"/>
          </a:xfrm>
        </p:spPr>
        <p:txBody>
          <a:bodyPr/>
          <a:lstStyle>
            <a:lvl1pPr marL="0" indent="0">
              <a:buNone/>
              <a:defRPr sz="2646"/>
            </a:lvl1pPr>
            <a:lvl2pPr marL="503972" indent="0">
              <a:buNone/>
              <a:defRPr sz="2205"/>
            </a:lvl2pPr>
            <a:lvl3pPr marL="1007943" indent="0">
              <a:buNone/>
              <a:defRPr sz="198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pPr lvl="0"/>
            <a:r>
              <a:rPr lang="en-US"/>
              <a:t>Click to edit Master text styles</a:t>
            </a:r>
          </a:p>
        </p:txBody>
      </p:sp>
    </p:spTree>
    <p:extLst>
      <p:ext uri="{BB962C8B-B14F-4D97-AF65-F5344CB8AC3E}">
        <p14:creationId xmlns:p14="http://schemas.microsoft.com/office/powerpoint/2010/main" val="40273520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8010"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88433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4794" y="402483"/>
            <a:ext cx="8694539" cy="1461188"/>
          </a:xfrm>
        </p:spPr>
        <p:txBody>
          <a:bodyPr/>
          <a:lstStyle/>
          <a:p>
            <a:r>
              <a:rPr lang="en-US"/>
              <a:t>Click to edit Master title style</a:t>
            </a:r>
          </a:p>
        </p:txBody>
      </p:sp>
      <p:sp>
        <p:nvSpPr>
          <p:cNvPr id="3" name="Text Placeholder 2"/>
          <p:cNvSpPr>
            <a:spLocks noGrp="1"/>
          </p:cNvSpPr>
          <p:nvPr>
            <p:ph type="body" idx="1"/>
          </p:nvPr>
        </p:nvSpPr>
        <p:spPr>
          <a:xfrm>
            <a:off x="694794" y="1853171"/>
            <a:ext cx="4265014"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694794" y="2761381"/>
            <a:ext cx="4265014"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317" y="1853171"/>
            <a:ext cx="4286016"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03317" y="2761381"/>
            <a:ext cx="428601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4502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031" y="1692178"/>
            <a:ext cx="4454027"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0818" y="1692178"/>
            <a:ext cx="4455776"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ltLang="en-US"/>
          </a:p>
        </p:txBody>
      </p:sp>
      <p:sp>
        <p:nvSpPr>
          <p:cNvPr id="8" name="Footer Placeholder 7"/>
          <p:cNvSpPr>
            <a:spLocks noGrp="1"/>
          </p:cNvSpPr>
          <p:nvPr>
            <p:ph type="ftr" sz="quarter" idx="11"/>
          </p:nvPr>
        </p:nvSpPr>
        <p:spPr/>
        <p:txBody>
          <a:bodyPr/>
          <a:lstStyle/>
          <a:p>
            <a:endParaRPr lang="en-US" altLang="en-US"/>
          </a:p>
        </p:txBody>
      </p:sp>
      <p:sp>
        <p:nvSpPr>
          <p:cNvPr id="9" name="Slide Number Placeholder 8"/>
          <p:cNvSpPr>
            <a:spLocks noGrp="1"/>
          </p:cNvSpPr>
          <p:nvPr>
            <p:ph type="sldNum" sz="quarter" idx="12"/>
          </p:nvPr>
        </p:nvSpPr>
        <p:spPr/>
        <p:txBody>
          <a:bodyPr/>
          <a:lstStyle/>
          <a:p>
            <a:fld id="{69C27266-6D70-B74B-9401-AA4C912077C8}" type="slidenum">
              <a:rPr lang="en-US" altLang="en-US" smtClean="0"/>
              <a:pPr/>
              <a:t>‹#›</a:t>
            </a:fld>
            <a:endParaRPr lang="en-US" altLang="en-US"/>
          </a:p>
        </p:txBody>
      </p:sp>
      <p:pic>
        <p:nvPicPr>
          <p:cNvPr id="10" name="Picture 4" descr="C:\Users\Chris\University\Teaching\cs221\WWW\slides\img\stanford.png">
            <a:extLst>
              <a:ext uri="{FF2B5EF4-FFF2-40B4-BE49-F238E27FC236}">
                <a16:creationId xmlns:a16="http://schemas.microsoft.com/office/drawing/2014/main" id="{6E0002D9-08C8-624C-B336-55352482973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C41BBA1-2F78-B04A-8EAC-AEA15CF6C65C}"/>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1944499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8671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0083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Content Placeholder 2"/>
          <p:cNvSpPr>
            <a:spLocks noGrp="1"/>
          </p:cNvSpPr>
          <p:nvPr>
            <p:ph idx="1"/>
          </p:nvPr>
        </p:nvSpPr>
        <p:spPr>
          <a:xfrm>
            <a:off x="4286016" y="1088454"/>
            <a:ext cx="5103316"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Tree>
    <p:extLst>
      <p:ext uri="{BB962C8B-B14F-4D97-AF65-F5344CB8AC3E}">
        <p14:creationId xmlns:p14="http://schemas.microsoft.com/office/powerpoint/2010/main" val="34303567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Picture Placeholder 2"/>
          <p:cNvSpPr>
            <a:spLocks noGrp="1"/>
          </p:cNvSpPr>
          <p:nvPr>
            <p:ph type="pic" idx="1"/>
          </p:nvPr>
        </p:nvSpPr>
        <p:spPr>
          <a:xfrm>
            <a:off x="4286016" y="1088454"/>
            <a:ext cx="5103316" cy="5372269"/>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Drag picture to placeholder or click icon to add</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Tree>
    <p:extLst>
      <p:ext uri="{BB962C8B-B14F-4D97-AF65-F5344CB8AC3E}">
        <p14:creationId xmlns:p14="http://schemas.microsoft.com/office/powerpoint/2010/main" val="28954960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16700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76464" y="0"/>
            <a:ext cx="2436151" cy="713969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8010" y="0"/>
            <a:ext cx="7140443" cy="7139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5545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93FC203D-0946-1C4D-B1C3-F9E015387C6A}" type="slidenum">
              <a:rPr lang="en-US" altLang="en-US" smtClean="0"/>
              <a:pPr/>
              <a:t>‹#›</a:t>
            </a:fld>
            <a:endParaRPr lang="en-US" altLang="en-US"/>
          </a:p>
        </p:txBody>
      </p:sp>
      <p:pic>
        <p:nvPicPr>
          <p:cNvPr id="6" name="Picture 4" descr="C:\Users\Chris\University\Teaching\cs221\WWW\slides\img\stanford.png">
            <a:extLst>
              <a:ext uri="{FF2B5EF4-FFF2-40B4-BE49-F238E27FC236}">
                <a16:creationId xmlns:a16="http://schemas.microsoft.com/office/drawing/2014/main" id="{2868C3CA-17EC-7647-8932-69A16EC9A15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09D73A-FB03-C449-AA20-BF569F6817C0}"/>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443597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p:txBody>
          <a:bodyPr/>
          <a:lstStyle/>
          <a:p>
            <a:fld id="{6CE2CB1B-F2F6-AE40-B8CF-69372816E4A1}" type="slidenum">
              <a:rPr lang="en-US" altLang="en-US" smtClean="0"/>
              <a:pPr/>
              <a:t>‹#›</a:t>
            </a:fld>
            <a:endParaRPr lang="en-US" altLang="en-US"/>
          </a:p>
        </p:txBody>
      </p:sp>
      <p:pic>
        <p:nvPicPr>
          <p:cNvPr id="5" name="Picture 4" descr="C:\Users\Chris\University\Teaching\cs221\WWW\slides\img\stanford.png">
            <a:extLst>
              <a:ext uri="{FF2B5EF4-FFF2-40B4-BE49-F238E27FC236}">
                <a16:creationId xmlns:a16="http://schemas.microsoft.com/office/drawing/2014/main" id="{F495FB76-3F23-B745-A21F-5BCB2E4A8E2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3719C6-A635-9E4F-A33C-01CFCEF929C3}"/>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630284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7"/>
            <a:ext cx="3316456" cy="1280945"/>
          </a:xfrm>
        </p:spPr>
        <p:txBody>
          <a:bodyPr anchor="b"/>
          <a:lstStyle>
            <a:lvl1pPr algn="l">
              <a:defRPr sz="2205" b="1"/>
            </a:lvl1pPr>
          </a:lstStyle>
          <a:p>
            <a:r>
              <a:rPr lang="en-US"/>
              <a:t>Click to edit Master title style</a:t>
            </a:r>
          </a:p>
        </p:txBody>
      </p:sp>
      <p:sp>
        <p:nvSpPr>
          <p:cNvPr id="3" name="Content Placeholder 2"/>
          <p:cNvSpPr>
            <a:spLocks noGrp="1"/>
          </p:cNvSpPr>
          <p:nvPr>
            <p:ph idx="1"/>
          </p:nvPr>
        </p:nvSpPr>
        <p:spPr>
          <a:xfrm>
            <a:off x="3941245" y="300988"/>
            <a:ext cx="5635349" cy="6451973"/>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032" y="1581933"/>
            <a:ext cx="3316456" cy="5171028"/>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70EA07F9-978F-F748-9934-F3AFCC5F9D2B}" type="slidenum">
              <a:rPr lang="en-US" altLang="en-US" smtClean="0"/>
              <a:pPr/>
              <a:t>‹#›</a:t>
            </a:fld>
            <a:endParaRPr lang="en-US" altLang="en-US"/>
          </a:p>
        </p:txBody>
      </p:sp>
    </p:spTree>
    <p:extLst>
      <p:ext uri="{BB962C8B-B14F-4D97-AF65-F5344CB8AC3E}">
        <p14:creationId xmlns:p14="http://schemas.microsoft.com/office/powerpoint/2010/main" val="441789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5" b="1"/>
            </a:lvl1pPr>
          </a:lstStyle>
          <a:p>
            <a:r>
              <a:rPr lang="en-US"/>
              <a:t>Click to edit Master title style</a:t>
            </a:r>
          </a:p>
        </p:txBody>
      </p:sp>
      <p:sp>
        <p:nvSpPr>
          <p:cNvPr id="3" name="Picture Placeholder 2"/>
          <p:cNvSpPr>
            <a:spLocks noGrp="1"/>
          </p:cNvSpPr>
          <p:nvPr>
            <p:ph type="pic" idx="1"/>
          </p:nvPr>
        </p:nvSpPr>
        <p:spPr>
          <a:xfrm>
            <a:off x="1975873" y="675471"/>
            <a:ext cx="6048375" cy="4535805"/>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Drag picture to placeholder or click icon to add</a:t>
            </a:r>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47C7A288-403A-C549-B31A-2CDE8B63024D}" type="slidenum">
              <a:rPr lang="en-US" altLang="en-US" smtClean="0"/>
              <a:pPr/>
              <a:t>‹#›</a:t>
            </a:fld>
            <a:endParaRPr lang="en-US" altLang="en-US"/>
          </a:p>
        </p:txBody>
      </p:sp>
    </p:spTree>
    <p:extLst>
      <p:ext uri="{BB962C8B-B14F-4D97-AF65-F5344CB8AC3E}">
        <p14:creationId xmlns:p14="http://schemas.microsoft.com/office/powerpoint/2010/main" val="1309343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031" y="302737"/>
            <a:ext cx="9072563" cy="125994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04031" y="1763925"/>
            <a:ext cx="9072563" cy="49890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4031" y="7006699"/>
            <a:ext cx="2352146" cy="402483"/>
          </a:xfrm>
          <a:prstGeom prst="rect">
            <a:avLst/>
          </a:prstGeom>
        </p:spPr>
        <p:txBody>
          <a:bodyPr vert="horz" lIns="91440" tIns="45720" rIns="91440" bIns="45720" rtlCol="0" anchor="ctr"/>
          <a:lstStyle>
            <a:lvl1pPr algn="l">
              <a:defRPr sz="1323">
                <a:solidFill>
                  <a:schemeClr val="tx1">
                    <a:tint val="75000"/>
                  </a:schemeClr>
                </a:solidFill>
              </a:defRPr>
            </a:lvl1pPr>
          </a:lstStyle>
          <a:p>
            <a:endParaRPr lang="en-US" altLang="en-US"/>
          </a:p>
        </p:txBody>
      </p:sp>
      <p:sp>
        <p:nvSpPr>
          <p:cNvPr id="5" name="Footer Placeholder 4"/>
          <p:cNvSpPr>
            <a:spLocks noGrp="1"/>
          </p:cNvSpPr>
          <p:nvPr>
            <p:ph type="ftr" sz="quarter" idx="3"/>
          </p:nvPr>
        </p:nvSpPr>
        <p:spPr>
          <a:xfrm>
            <a:off x="3444214" y="7006699"/>
            <a:ext cx="3192198"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endParaRPr lang="en-US" altLang="en-US"/>
          </a:p>
        </p:txBody>
      </p:sp>
      <p:sp>
        <p:nvSpPr>
          <p:cNvPr id="6" name="Slide Number Placeholder 5"/>
          <p:cNvSpPr>
            <a:spLocks noGrp="1"/>
          </p:cNvSpPr>
          <p:nvPr>
            <p:ph type="sldNum" sz="quarter" idx="4"/>
          </p:nvPr>
        </p:nvSpPr>
        <p:spPr>
          <a:xfrm>
            <a:off x="7224448" y="7006699"/>
            <a:ext cx="2352146" cy="402483"/>
          </a:xfrm>
          <a:prstGeom prst="rect">
            <a:avLst/>
          </a:prstGeom>
        </p:spPr>
        <p:txBody>
          <a:bodyPr vert="horz" lIns="91440" tIns="45720" rIns="91440" bIns="45720" rtlCol="0" anchor="ctr"/>
          <a:lstStyle>
            <a:lvl1pPr algn="r">
              <a:defRPr sz="1323">
                <a:solidFill>
                  <a:schemeClr val="tx1">
                    <a:tint val="75000"/>
                  </a:schemeClr>
                </a:solidFill>
              </a:defRPr>
            </a:lvl1pPr>
          </a:lstStyle>
          <a:p>
            <a:fld id="{80398846-027C-9547-944B-264580DE8EF3}" type="slidenum">
              <a:rPr lang="en-US" altLang="en-US" smtClean="0"/>
              <a:pPr/>
              <a:t>‹#›</a:t>
            </a:fld>
            <a:endParaRPr lang="en-US" altLang="en-US"/>
          </a:p>
        </p:txBody>
      </p:sp>
      <p:pic>
        <p:nvPicPr>
          <p:cNvPr id="7" name="Picture 4" descr="C:\Users\Chris\University\Teaching\cs221\WWW\slides\img\stanford.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6408674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503972" rtl="0" eaLnBrk="1" latinLnBrk="0" hangingPunct="1">
        <a:spcBef>
          <a:spcPct val="0"/>
        </a:spcBef>
        <a:buNone/>
        <a:defRPr sz="4850" kern="1200">
          <a:solidFill>
            <a:schemeClr val="tx1"/>
          </a:solidFill>
          <a:latin typeface="+mj-lt"/>
          <a:ea typeface="+mj-ea"/>
          <a:cs typeface="+mj-cs"/>
        </a:defRPr>
      </a:lvl1pPr>
    </p:titleStyle>
    <p:bodyStyle>
      <a:lvl1pPr marL="377979" indent="-377979" algn="l" defTabSz="503972" rtl="0" eaLnBrk="1" latinLnBrk="0" hangingPunct="1">
        <a:spcBef>
          <a:spcPct val="20000"/>
        </a:spcBef>
        <a:buFont typeface="Arial"/>
        <a:buChar char="•"/>
        <a:defRPr sz="3527" kern="1200">
          <a:solidFill>
            <a:schemeClr val="tx1"/>
          </a:solidFill>
          <a:latin typeface="+mn-lt"/>
          <a:ea typeface="+mn-ea"/>
          <a:cs typeface="+mn-cs"/>
        </a:defRPr>
      </a:lvl1pPr>
      <a:lvl2pPr marL="818954" indent="-314982" algn="l" defTabSz="503972" rtl="0" eaLnBrk="1" latinLnBrk="0" hangingPunct="1">
        <a:spcBef>
          <a:spcPct val="20000"/>
        </a:spcBef>
        <a:buFont typeface="Arial"/>
        <a:buChar char="–"/>
        <a:defRPr sz="3086" kern="1200">
          <a:solidFill>
            <a:schemeClr val="tx1"/>
          </a:solidFill>
          <a:latin typeface="+mn-lt"/>
          <a:ea typeface="+mn-ea"/>
          <a:cs typeface="+mn-cs"/>
        </a:defRPr>
      </a:lvl2pPr>
      <a:lvl3pPr marL="1259929" indent="-251986" algn="l" defTabSz="503972" rtl="0" eaLnBrk="1" latinLnBrk="0" hangingPunct="1">
        <a:spcBef>
          <a:spcPct val="20000"/>
        </a:spcBef>
        <a:buFont typeface="Arial"/>
        <a:buChar char="•"/>
        <a:defRPr sz="2646" kern="1200">
          <a:solidFill>
            <a:schemeClr val="tx1"/>
          </a:solidFill>
          <a:latin typeface="+mn-lt"/>
          <a:ea typeface="+mn-ea"/>
          <a:cs typeface="+mn-cs"/>
        </a:defRPr>
      </a:lvl3pPr>
      <a:lvl4pPr marL="1763900" indent="-251986" algn="l" defTabSz="503972" rtl="0" eaLnBrk="1" latinLnBrk="0" hangingPunct="1">
        <a:spcBef>
          <a:spcPct val="20000"/>
        </a:spcBef>
        <a:buFont typeface="Arial"/>
        <a:buChar char="–"/>
        <a:defRPr sz="2205" kern="1200">
          <a:solidFill>
            <a:schemeClr val="tx1"/>
          </a:solidFill>
          <a:latin typeface="+mn-lt"/>
          <a:ea typeface="+mn-ea"/>
          <a:cs typeface="+mn-cs"/>
        </a:defRPr>
      </a:lvl4pPr>
      <a:lvl5pPr marL="2267872" indent="-251986" algn="l" defTabSz="503972" rtl="0" eaLnBrk="1" latinLnBrk="0" hangingPunct="1">
        <a:spcBef>
          <a:spcPct val="20000"/>
        </a:spcBef>
        <a:buFont typeface="Arial"/>
        <a:buChar char="»"/>
        <a:defRPr sz="2205" kern="1200">
          <a:solidFill>
            <a:schemeClr val="tx1"/>
          </a:solidFill>
          <a:latin typeface="+mn-lt"/>
          <a:ea typeface="+mn-ea"/>
          <a:cs typeface="+mn-cs"/>
        </a:defRPr>
      </a:lvl5pPr>
      <a:lvl6pPr marL="2771844" indent="-251986" algn="l" defTabSz="503972" rtl="0" eaLnBrk="1" latinLnBrk="0" hangingPunct="1">
        <a:spcBef>
          <a:spcPct val="20000"/>
        </a:spcBef>
        <a:buFont typeface="Arial"/>
        <a:buChar char="•"/>
        <a:defRPr sz="2205" kern="1200">
          <a:solidFill>
            <a:schemeClr val="tx1"/>
          </a:solidFill>
          <a:latin typeface="+mn-lt"/>
          <a:ea typeface="+mn-ea"/>
          <a:cs typeface="+mn-cs"/>
        </a:defRPr>
      </a:lvl6pPr>
      <a:lvl7pPr marL="3275815" indent="-251986" algn="l" defTabSz="503972" rtl="0" eaLnBrk="1" latinLnBrk="0" hangingPunct="1">
        <a:spcBef>
          <a:spcPct val="20000"/>
        </a:spcBef>
        <a:buFont typeface="Arial"/>
        <a:buChar char="•"/>
        <a:defRPr sz="2205" kern="1200">
          <a:solidFill>
            <a:schemeClr val="tx1"/>
          </a:solidFill>
          <a:latin typeface="+mn-lt"/>
          <a:ea typeface="+mn-ea"/>
          <a:cs typeface="+mn-cs"/>
        </a:defRPr>
      </a:lvl7pPr>
      <a:lvl8pPr marL="3779787" indent="-251986" algn="l" defTabSz="503972" rtl="0" eaLnBrk="1" latinLnBrk="0" hangingPunct="1">
        <a:spcBef>
          <a:spcPct val="20000"/>
        </a:spcBef>
        <a:buFont typeface="Arial"/>
        <a:buChar char="•"/>
        <a:defRPr sz="2205" kern="1200">
          <a:solidFill>
            <a:schemeClr val="tx1"/>
          </a:solidFill>
          <a:latin typeface="+mn-lt"/>
          <a:ea typeface="+mn-ea"/>
          <a:cs typeface="+mn-cs"/>
        </a:defRPr>
      </a:lvl8pPr>
      <a:lvl9pPr marL="4283758" indent="-251986" algn="l" defTabSz="503972" rtl="0" eaLnBrk="1" latinLnBrk="0" hangingPunct="1">
        <a:spcBef>
          <a:spcPct val="20000"/>
        </a:spcBef>
        <a:buFont typeface="Arial"/>
        <a:buChar char="•"/>
        <a:defRPr sz="2205" kern="1200">
          <a:solidFill>
            <a:schemeClr val="tx1"/>
          </a:solidFill>
          <a:latin typeface="+mn-lt"/>
          <a:ea typeface="+mn-ea"/>
          <a:cs typeface="+mn-cs"/>
        </a:defRPr>
      </a:lvl9pPr>
    </p:bodyStyle>
    <p:otherStyle>
      <a:defPPr>
        <a:defRPr lang="en-US"/>
      </a:defPPr>
      <a:lvl1pPr marL="0" algn="l" defTabSz="503972" rtl="0" eaLnBrk="1" latinLnBrk="0" hangingPunct="1">
        <a:defRPr sz="1984" kern="1200">
          <a:solidFill>
            <a:schemeClr val="tx1"/>
          </a:solidFill>
          <a:latin typeface="+mn-lt"/>
          <a:ea typeface="+mn-ea"/>
          <a:cs typeface="+mn-cs"/>
        </a:defRPr>
      </a:lvl1pPr>
      <a:lvl2pPr marL="503972" algn="l" defTabSz="503972" rtl="0" eaLnBrk="1" latinLnBrk="0" hangingPunct="1">
        <a:defRPr sz="1984" kern="1200">
          <a:solidFill>
            <a:schemeClr val="tx1"/>
          </a:solidFill>
          <a:latin typeface="+mn-lt"/>
          <a:ea typeface="+mn-ea"/>
          <a:cs typeface="+mn-cs"/>
        </a:defRPr>
      </a:lvl2pPr>
      <a:lvl3pPr marL="1007943" algn="l" defTabSz="503972" rtl="0" eaLnBrk="1" latinLnBrk="0" hangingPunct="1">
        <a:defRPr sz="1984" kern="1200">
          <a:solidFill>
            <a:schemeClr val="tx1"/>
          </a:solidFill>
          <a:latin typeface="+mn-lt"/>
          <a:ea typeface="+mn-ea"/>
          <a:cs typeface="+mn-cs"/>
        </a:defRPr>
      </a:lvl3pPr>
      <a:lvl4pPr marL="1511915" algn="l" defTabSz="503972" rtl="0" eaLnBrk="1" latinLnBrk="0" hangingPunct="1">
        <a:defRPr sz="1984" kern="1200">
          <a:solidFill>
            <a:schemeClr val="tx1"/>
          </a:solidFill>
          <a:latin typeface="+mn-lt"/>
          <a:ea typeface="+mn-ea"/>
          <a:cs typeface="+mn-cs"/>
        </a:defRPr>
      </a:lvl4pPr>
      <a:lvl5pPr marL="2015886" algn="l" defTabSz="503972" rtl="0" eaLnBrk="1" latinLnBrk="0" hangingPunct="1">
        <a:defRPr sz="1984" kern="1200">
          <a:solidFill>
            <a:schemeClr val="tx1"/>
          </a:solidFill>
          <a:latin typeface="+mn-lt"/>
          <a:ea typeface="+mn-ea"/>
          <a:cs typeface="+mn-cs"/>
        </a:defRPr>
      </a:lvl5pPr>
      <a:lvl6pPr marL="2519858" algn="l" defTabSz="503972" rtl="0" eaLnBrk="1" latinLnBrk="0" hangingPunct="1">
        <a:defRPr sz="1984" kern="1200">
          <a:solidFill>
            <a:schemeClr val="tx1"/>
          </a:solidFill>
          <a:latin typeface="+mn-lt"/>
          <a:ea typeface="+mn-ea"/>
          <a:cs typeface="+mn-cs"/>
        </a:defRPr>
      </a:lvl6pPr>
      <a:lvl7pPr marL="3023829" algn="l" defTabSz="503972" rtl="0" eaLnBrk="1" latinLnBrk="0" hangingPunct="1">
        <a:defRPr sz="1984" kern="1200">
          <a:solidFill>
            <a:schemeClr val="tx1"/>
          </a:solidFill>
          <a:latin typeface="+mn-lt"/>
          <a:ea typeface="+mn-ea"/>
          <a:cs typeface="+mn-cs"/>
        </a:defRPr>
      </a:lvl7pPr>
      <a:lvl8pPr marL="3527801" algn="l" defTabSz="503972" rtl="0" eaLnBrk="1" latinLnBrk="0" hangingPunct="1">
        <a:defRPr sz="1984" kern="1200">
          <a:solidFill>
            <a:schemeClr val="tx1"/>
          </a:solidFill>
          <a:latin typeface="+mn-lt"/>
          <a:ea typeface="+mn-ea"/>
          <a:cs typeface="+mn-cs"/>
        </a:defRPr>
      </a:lvl8pPr>
      <a:lvl9pPr marL="4031772" algn="l" defTabSz="503972" rtl="0" eaLnBrk="1" latinLnBrk="0" hangingPunct="1">
        <a:defRPr sz="198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4031" y="0"/>
            <a:ext cx="9072563" cy="1259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68011" y="1427939"/>
            <a:ext cx="9744604" cy="5711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Slide Number Placeholder 3"/>
          <p:cNvSpPr txBox="1">
            <a:spLocks noGrp="1"/>
          </p:cNvSpPr>
          <p:nvPr/>
        </p:nvSpPr>
        <p:spPr>
          <a:xfrm>
            <a:off x="9072563" y="7006699"/>
            <a:ext cx="840052" cy="402483"/>
          </a:xfrm>
          <a:prstGeom prst="rect">
            <a:avLst/>
          </a:prstGeom>
          <a:noFill/>
        </p:spPr>
        <p:txBody>
          <a:bodyPr lIns="0" tIns="0" rIns="0" bIns="0" anchor="b"/>
          <a:lstStyle/>
          <a:p>
            <a:pPr algn="r">
              <a:spcBef>
                <a:spcPts val="551"/>
              </a:spcBef>
            </a:pPr>
            <a:fld id="{08267DFD-02E1-ED47-A842-BD1D585199FF}" type="slidenum">
              <a:rPr lang="en-US" altLang="x-none" sz="1323">
                <a:solidFill>
                  <a:srgbClr val="424242"/>
                </a:solidFill>
                <a:latin typeface="Verdana" charset="0"/>
              </a:rPr>
              <a:pPr algn="r">
                <a:spcBef>
                  <a:spcPts val="551"/>
                </a:spcBef>
              </a:pPr>
              <a:t>‹#›</a:t>
            </a:fld>
            <a:endParaRPr lang="en-US" altLang="x-none" sz="1984">
              <a:latin typeface="Arial" charset="0"/>
            </a:endParaRPr>
          </a:p>
        </p:txBody>
      </p:sp>
      <p:pic>
        <p:nvPicPr>
          <p:cNvPr id="5" name="Picture 4" descr="C:\Users\Chris\University\Teaching\cs221\WWW\slides\img\stanford.png">
            <a:extLst>
              <a:ext uri="{FF2B5EF4-FFF2-40B4-BE49-F238E27FC236}">
                <a16:creationId xmlns:a16="http://schemas.microsoft.com/office/drawing/2014/main" id="{B255CB62-2EB2-2844-9315-D12F4C71A48D}"/>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ECA3FC-F7FE-D246-AC32-FC608C19041F}"/>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9457042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ctr" rtl="0" eaLnBrk="1" fontAlgn="base" hangingPunct="1">
        <a:spcBef>
          <a:spcPct val="0"/>
        </a:spcBef>
        <a:spcAft>
          <a:spcPct val="0"/>
        </a:spcAft>
        <a:defRPr sz="4850" b="1" kern="1200">
          <a:solidFill>
            <a:schemeClr val="bg1"/>
          </a:solidFill>
          <a:latin typeface="+mj-lt"/>
          <a:ea typeface="+mj-ea"/>
          <a:cs typeface="+mj-cs"/>
        </a:defRPr>
      </a:lvl1pPr>
      <a:lvl2pPr algn="ctr" rtl="0" eaLnBrk="1" fontAlgn="base" hangingPunct="1">
        <a:spcBef>
          <a:spcPct val="0"/>
        </a:spcBef>
        <a:spcAft>
          <a:spcPct val="0"/>
        </a:spcAft>
        <a:defRPr sz="4850" b="1">
          <a:solidFill>
            <a:schemeClr val="bg1"/>
          </a:solidFill>
          <a:latin typeface="Tahoma" charset="0"/>
        </a:defRPr>
      </a:lvl2pPr>
      <a:lvl3pPr algn="ctr" rtl="0" eaLnBrk="1" fontAlgn="base" hangingPunct="1">
        <a:spcBef>
          <a:spcPct val="0"/>
        </a:spcBef>
        <a:spcAft>
          <a:spcPct val="0"/>
        </a:spcAft>
        <a:defRPr sz="4850" b="1">
          <a:solidFill>
            <a:schemeClr val="bg1"/>
          </a:solidFill>
          <a:latin typeface="Tahoma" charset="0"/>
        </a:defRPr>
      </a:lvl3pPr>
      <a:lvl4pPr algn="ctr" rtl="0" eaLnBrk="1" fontAlgn="base" hangingPunct="1">
        <a:spcBef>
          <a:spcPct val="0"/>
        </a:spcBef>
        <a:spcAft>
          <a:spcPct val="0"/>
        </a:spcAft>
        <a:defRPr sz="4850" b="1">
          <a:solidFill>
            <a:schemeClr val="bg1"/>
          </a:solidFill>
          <a:latin typeface="Tahoma" charset="0"/>
        </a:defRPr>
      </a:lvl4pPr>
      <a:lvl5pPr algn="ctr" rtl="0" eaLnBrk="1" fontAlgn="base" hangingPunct="1">
        <a:spcBef>
          <a:spcPct val="0"/>
        </a:spcBef>
        <a:spcAft>
          <a:spcPct val="0"/>
        </a:spcAft>
        <a:defRPr sz="4850" b="1">
          <a:solidFill>
            <a:schemeClr val="bg1"/>
          </a:solidFill>
          <a:latin typeface="Tahoma" charset="0"/>
        </a:defRPr>
      </a:lvl5pPr>
      <a:lvl6pPr marL="503972" algn="ctr" rtl="0" eaLnBrk="1" fontAlgn="base" hangingPunct="1">
        <a:spcBef>
          <a:spcPct val="0"/>
        </a:spcBef>
        <a:spcAft>
          <a:spcPct val="0"/>
        </a:spcAft>
        <a:defRPr sz="4850" b="1">
          <a:solidFill>
            <a:schemeClr val="bg1"/>
          </a:solidFill>
          <a:latin typeface="Tahoma" charset="0"/>
        </a:defRPr>
      </a:lvl6pPr>
      <a:lvl7pPr marL="1007943" algn="ctr" rtl="0" eaLnBrk="1" fontAlgn="base" hangingPunct="1">
        <a:spcBef>
          <a:spcPct val="0"/>
        </a:spcBef>
        <a:spcAft>
          <a:spcPct val="0"/>
        </a:spcAft>
        <a:defRPr sz="4850" b="1">
          <a:solidFill>
            <a:schemeClr val="bg1"/>
          </a:solidFill>
          <a:latin typeface="Tahoma" charset="0"/>
        </a:defRPr>
      </a:lvl7pPr>
      <a:lvl8pPr marL="1511915" algn="ctr" rtl="0" eaLnBrk="1" fontAlgn="base" hangingPunct="1">
        <a:spcBef>
          <a:spcPct val="0"/>
        </a:spcBef>
        <a:spcAft>
          <a:spcPct val="0"/>
        </a:spcAft>
        <a:defRPr sz="4850" b="1">
          <a:solidFill>
            <a:schemeClr val="bg1"/>
          </a:solidFill>
          <a:latin typeface="Tahoma" charset="0"/>
        </a:defRPr>
      </a:lvl8pPr>
      <a:lvl9pPr marL="2015886" algn="ctr" rtl="0" eaLnBrk="1" fontAlgn="base" hangingPunct="1">
        <a:spcBef>
          <a:spcPct val="0"/>
        </a:spcBef>
        <a:spcAft>
          <a:spcPct val="0"/>
        </a:spcAft>
        <a:defRPr sz="4850" b="1">
          <a:solidFill>
            <a:schemeClr val="bg1"/>
          </a:solidFill>
          <a:latin typeface="Tahoma" charset="0"/>
        </a:defRPr>
      </a:lvl9pPr>
    </p:titleStyle>
    <p:bodyStyle>
      <a:lvl1pPr marL="253736" indent="-253736" algn="l" rtl="0" eaLnBrk="1" fontAlgn="base" hangingPunct="1">
        <a:spcBef>
          <a:spcPct val="20000"/>
        </a:spcBef>
        <a:spcAft>
          <a:spcPct val="0"/>
        </a:spcAft>
        <a:buChar char="•"/>
        <a:defRPr sz="2646" kern="1200">
          <a:solidFill>
            <a:schemeClr val="tx1"/>
          </a:solidFill>
          <a:latin typeface="+mn-lt"/>
          <a:ea typeface="+mn-ea"/>
          <a:cs typeface="+mn-cs"/>
        </a:defRPr>
      </a:lvl1pPr>
      <a:lvl2pPr marL="629964" indent="-250236" algn="l" rtl="0" eaLnBrk="1" fontAlgn="base" hangingPunct="1">
        <a:spcBef>
          <a:spcPct val="20000"/>
        </a:spcBef>
        <a:spcAft>
          <a:spcPct val="0"/>
        </a:spcAft>
        <a:buChar char="–"/>
        <a:defRPr sz="2425" kern="1200">
          <a:solidFill>
            <a:schemeClr val="tx1"/>
          </a:solidFill>
          <a:latin typeface="+mn-lt"/>
          <a:ea typeface="+mn-ea"/>
          <a:cs typeface="+mn-cs"/>
        </a:defRPr>
      </a:lvl2pPr>
      <a:lvl3pPr marL="943197" indent="-187240" algn="l" rtl="0" eaLnBrk="1" fontAlgn="base" hangingPunct="1">
        <a:spcBef>
          <a:spcPct val="20000"/>
        </a:spcBef>
        <a:spcAft>
          <a:spcPct val="0"/>
        </a:spcAft>
        <a:buChar char="•"/>
        <a:defRPr sz="2205" kern="1200">
          <a:solidFill>
            <a:schemeClr val="tx1"/>
          </a:solidFill>
          <a:latin typeface="+mn-lt"/>
          <a:ea typeface="+mn-ea"/>
          <a:cs typeface="+mn-cs"/>
        </a:defRPr>
      </a:lvl3pPr>
      <a:lvl4pPr marL="1261679" indent="-192489" algn="l" rtl="0" eaLnBrk="1" fontAlgn="base" hangingPunct="1">
        <a:spcBef>
          <a:spcPct val="20000"/>
        </a:spcBef>
        <a:spcAft>
          <a:spcPct val="0"/>
        </a:spcAft>
        <a:buChar char="–"/>
        <a:defRPr kern="1200">
          <a:solidFill>
            <a:schemeClr val="tx1"/>
          </a:solidFill>
          <a:latin typeface="+mn-lt"/>
          <a:ea typeface="+mn-ea"/>
          <a:cs typeface="+mn-cs"/>
        </a:defRPr>
      </a:lvl4pPr>
      <a:lvl5pPr marL="1639658" indent="-251986" algn="l" rtl="0" eaLnBrk="1" fontAlgn="base" hangingPunct="1">
        <a:spcBef>
          <a:spcPct val="20000"/>
        </a:spcBef>
        <a:spcAft>
          <a:spcPct val="0"/>
        </a:spcAft>
        <a:buChar char="»"/>
        <a:defRPr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56047" y="671971"/>
            <a:ext cx="8568531" cy="125994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56047" y="2183906"/>
            <a:ext cx="8568531" cy="45358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756047" y="6887704"/>
            <a:ext cx="2100130"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smtClean="0">
                <a:latin typeface="+mn-lt"/>
              </a:defRPr>
            </a:lvl1pPr>
          </a:lstStyle>
          <a:p>
            <a:pPr>
              <a:defRPr/>
            </a:pPr>
            <a:endParaRPr lang="en-US"/>
          </a:p>
        </p:txBody>
      </p:sp>
      <p:sp>
        <p:nvSpPr>
          <p:cNvPr id="1029" name="Rectangle 5"/>
          <p:cNvSpPr>
            <a:spLocks noGrp="1" noChangeArrowheads="1"/>
          </p:cNvSpPr>
          <p:nvPr>
            <p:ph type="ftr" sz="quarter" idx="3"/>
          </p:nvPr>
        </p:nvSpPr>
        <p:spPr bwMode="auto">
          <a:xfrm>
            <a:off x="3444214" y="6887704"/>
            <a:ext cx="3192198"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smtClean="0">
                <a:latin typeface="+mn-lt"/>
              </a:defRPr>
            </a:lvl1pPr>
          </a:lstStyle>
          <a:p>
            <a:pPr>
              <a:defRPr/>
            </a:pPr>
            <a:endParaRPr lang="en-US"/>
          </a:p>
        </p:txBody>
      </p:sp>
      <p:sp>
        <p:nvSpPr>
          <p:cNvPr id="1030" name="Rectangle 6"/>
          <p:cNvSpPr>
            <a:spLocks noGrp="1" noChangeArrowheads="1"/>
          </p:cNvSpPr>
          <p:nvPr>
            <p:ph type="sldNum" sz="quarter" idx="4"/>
          </p:nvPr>
        </p:nvSpPr>
        <p:spPr bwMode="auto">
          <a:xfrm>
            <a:off x="7224448" y="6887704"/>
            <a:ext cx="2100130"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atin typeface="Times" pitchFamily="1" charset="0"/>
              </a:defRPr>
            </a:lvl1pPr>
          </a:lstStyle>
          <a:p>
            <a:fld id="{235D3551-92D4-BB4C-A560-EFF94C573F11}" type="slidenum">
              <a:rPr lang="en-US"/>
              <a:pPr/>
              <a:t>‹#›</a:t>
            </a:fld>
            <a:endParaRPr lang="en-US"/>
          </a:p>
        </p:txBody>
      </p:sp>
      <p:pic>
        <p:nvPicPr>
          <p:cNvPr id="7" name="Picture 4" descr="C:\Users\Chris\University\Teaching\cs221\WWW\slides\img\stanford.png">
            <a:extLst>
              <a:ext uri="{FF2B5EF4-FFF2-40B4-BE49-F238E27FC236}">
                <a16:creationId xmlns:a16="http://schemas.microsoft.com/office/drawing/2014/main" id="{7B7D27C3-F54F-C04F-A93D-F9639AAAA45D}"/>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4605259-34CB-F747-8531-A397C71871D5}"/>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81313376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ctr" rtl="0" eaLnBrk="0" fontAlgn="base" hangingPunct="0">
        <a:spcBef>
          <a:spcPct val="0"/>
        </a:spcBef>
        <a:spcAft>
          <a:spcPct val="0"/>
        </a:spcAft>
        <a:defRPr sz="4850">
          <a:solidFill>
            <a:schemeClr val="tx2"/>
          </a:solidFill>
          <a:latin typeface="+mj-lt"/>
          <a:ea typeface="+mj-ea"/>
          <a:cs typeface="+mj-cs"/>
        </a:defRPr>
      </a:lvl1pPr>
      <a:lvl2pPr algn="ctr" rtl="0" eaLnBrk="0" fontAlgn="base" hangingPunct="0">
        <a:spcBef>
          <a:spcPct val="0"/>
        </a:spcBef>
        <a:spcAft>
          <a:spcPct val="0"/>
        </a:spcAft>
        <a:defRPr sz="4850">
          <a:solidFill>
            <a:schemeClr val="tx2"/>
          </a:solidFill>
          <a:latin typeface="Times" pitchFamily="84" charset="0"/>
        </a:defRPr>
      </a:lvl2pPr>
      <a:lvl3pPr algn="ctr" rtl="0" eaLnBrk="0" fontAlgn="base" hangingPunct="0">
        <a:spcBef>
          <a:spcPct val="0"/>
        </a:spcBef>
        <a:spcAft>
          <a:spcPct val="0"/>
        </a:spcAft>
        <a:defRPr sz="4850">
          <a:solidFill>
            <a:schemeClr val="tx2"/>
          </a:solidFill>
          <a:latin typeface="Times" pitchFamily="84" charset="0"/>
        </a:defRPr>
      </a:lvl3pPr>
      <a:lvl4pPr algn="ctr" rtl="0" eaLnBrk="0" fontAlgn="base" hangingPunct="0">
        <a:spcBef>
          <a:spcPct val="0"/>
        </a:spcBef>
        <a:spcAft>
          <a:spcPct val="0"/>
        </a:spcAft>
        <a:defRPr sz="4850">
          <a:solidFill>
            <a:schemeClr val="tx2"/>
          </a:solidFill>
          <a:latin typeface="Times" pitchFamily="84" charset="0"/>
        </a:defRPr>
      </a:lvl4pPr>
      <a:lvl5pPr algn="ctr" rtl="0" eaLnBrk="0" fontAlgn="base" hangingPunct="0">
        <a:spcBef>
          <a:spcPct val="0"/>
        </a:spcBef>
        <a:spcAft>
          <a:spcPct val="0"/>
        </a:spcAft>
        <a:defRPr sz="4850">
          <a:solidFill>
            <a:schemeClr val="tx2"/>
          </a:solidFill>
          <a:latin typeface="Times" pitchFamily="84" charset="0"/>
        </a:defRPr>
      </a:lvl5pPr>
      <a:lvl6pPr marL="503972" algn="ctr" rtl="0" eaLnBrk="0" fontAlgn="base" hangingPunct="0">
        <a:spcBef>
          <a:spcPct val="0"/>
        </a:spcBef>
        <a:spcAft>
          <a:spcPct val="0"/>
        </a:spcAft>
        <a:defRPr sz="4850">
          <a:solidFill>
            <a:schemeClr val="tx2"/>
          </a:solidFill>
          <a:latin typeface="Times" pitchFamily="84" charset="0"/>
        </a:defRPr>
      </a:lvl6pPr>
      <a:lvl7pPr marL="1007943" algn="ctr" rtl="0" eaLnBrk="0" fontAlgn="base" hangingPunct="0">
        <a:spcBef>
          <a:spcPct val="0"/>
        </a:spcBef>
        <a:spcAft>
          <a:spcPct val="0"/>
        </a:spcAft>
        <a:defRPr sz="4850">
          <a:solidFill>
            <a:schemeClr val="tx2"/>
          </a:solidFill>
          <a:latin typeface="Times" pitchFamily="84" charset="0"/>
        </a:defRPr>
      </a:lvl7pPr>
      <a:lvl8pPr marL="1511915" algn="ctr" rtl="0" eaLnBrk="0" fontAlgn="base" hangingPunct="0">
        <a:spcBef>
          <a:spcPct val="0"/>
        </a:spcBef>
        <a:spcAft>
          <a:spcPct val="0"/>
        </a:spcAft>
        <a:defRPr sz="4850">
          <a:solidFill>
            <a:schemeClr val="tx2"/>
          </a:solidFill>
          <a:latin typeface="Times" pitchFamily="84" charset="0"/>
        </a:defRPr>
      </a:lvl8pPr>
      <a:lvl9pPr marL="2015886" algn="ctr" rtl="0" eaLnBrk="0" fontAlgn="base" hangingPunct="0">
        <a:spcBef>
          <a:spcPct val="0"/>
        </a:spcBef>
        <a:spcAft>
          <a:spcPct val="0"/>
        </a:spcAft>
        <a:defRPr sz="4850">
          <a:solidFill>
            <a:schemeClr val="tx2"/>
          </a:solidFill>
          <a:latin typeface="Times" pitchFamily="84" charset="0"/>
        </a:defRPr>
      </a:lvl9pPr>
    </p:titleStyle>
    <p:bodyStyle>
      <a:lvl1pPr marL="377979" indent="-377979" algn="l" rtl="0" eaLnBrk="0" fontAlgn="base" hangingPunct="0">
        <a:spcBef>
          <a:spcPct val="20000"/>
        </a:spcBef>
        <a:spcAft>
          <a:spcPct val="0"/>
        </a:spcAft>
        <a:buChar char="•"/>
        <a:defRPr sz="3527">
          <a:solidFill>
            <a:schemeClr val="tx1"/>
          </a:solidFill>
          <a:latin typeface="+mn-lt"/>
          <a:ea typeface="+mn-ea"/>
          <a:cs typeface="+mn-cs"/>
        </a:defRPr>
      </a:lvl1pPr>
      <a:lvl2pPr marL="818954" indent="-314982" algn="l" rtl="0" eaLnBrk="0" fontAlgn="base" hangingPunct="0">
        <a:spcBef>
          <a:spcPct val="20000"/>
        </a:spcBef>
        <a:spcAft>
          <a:spcPct val="0"/>
        </a:spcAft>
        <a:buChar char="–"/>
        <a:defRPr sz="3086">
          <a:solidFill>
            <a:schemeClr val="tx1"/>
          </a:solidFill>
          <a:latin typeface="+mn-lt"/>
          <a:ea typeface="ＭＳ Ｐゴシック" pitchFamily="1" charset="-128"/>
        </a:defRPr>
      </a:lvl2pPr>
      <a:lvl3pPr marL="1259929" indent="-251986" algn="l" rtl="0" eaLnBrk="0" fontAlgn="base" hangingPunct="0">
        <a:spcBef>
          <a:spcPct val="20000"/>
        </a:spcBef>
        <a:spcAft>
          <a:spcPct val="0"/>
        </a:spcAft>
        <a:buChar char="•"/>
        <a:defRPr sz="2646">
          <a:solidFill>
            <a:schemeClr val="tx1"/>
          </a:solidFill>
          <a:latin typeface="+mn-lt"/>
          <a:ea typeface="ＭＳ Ｐゴシック" pitchFamily="1" charset="-128"/>
        </a:defRPr>
      </a:lvl3pPr>
      <a:lvl4pPr marL="1763900" indent="-251986" algn="l" rtl="0" eaLnBrk="0" fontAlgn="base" hangingPunct="0">
        <a:spcBef>
          <a:spcPct val="20000"/>
        </a:spcBef>
        <a:spcAft>
          <a:spcPct val="0"/>
        </a:spcAft>
        <a:buChar char="–"/>
        <a:defRPr sz="2205">
          <a:solidFill>
            <a:schemeClr val="tx1"/>
          </a:solidFill>
          <a:latin typeface="+mn-lt"/>
          <a:ea typeface="ＭＳ Ｐゴシック" pitchFamily="1" charset="-128"/>
        </a:defRPr>
      </a:lvl4pPr>
      <a:lvl5pPr marL="2267872" indent="-251986" algn="l" rtl="0" eaLnBrk="0" fontAlgn="base" hangingPunct="0">
        <a:spcBef>
          <a:spcPct val="20000"/>
        </a:spcBef>
        <a:spcAft>
          <a:spcPct val="0"/>
        </a:spcAft>
        <a:buChar char="»"/>
        <a:defRPr sz="2205">
          <a:solidFill>
            <a:schemeClr val="tx1"/>
          </a:solidFill>
          <a:latin typeface="+mn-lt"/>
          <a:ea typeface="ＭＳ Ｐゴシック" pitchFamily="1" charset="-128"/>
        </a:defRPr>
      </a:lvl5pPr>
      <a:lvl6pPr marL="2771844" indent="-251986" algn="l" rtl="0" eaLnBrk="0" fontAlgn="base" hangingPunct="0">
        <a:spcBef>
          <a:spcPct val="20000"/>
        </a:spcBef>
        <a:spcAft>
          <a:spcPct val="0"/>
        </a:spcAft>
        <a:buChar char="»"/>
        <a:defRPr sz="2205">
          <a:solidFill>
            <a:schemeClr val="tx1"/>
          </a:solidFill>
          <a:latin typeface="+mn-lt"/>
        </a:defRPr>
      </a:lvl6pPr>
      <a:lvl7pPr marL="3275815" indent="-251986" algn="l" rtl="0" eaLnBrk="0" fontAlgn="base" hangingPunct="0">
        <a:spcBef>
          <a:spcPct val="20000"/>
        </a:spcBef>
        <a:spcAft>
          <a:spcPct val="0"/>
        </a:spcAft>
        <a:buChar char="»"/>
        <a:defRPr sz="2205">
          <a:solidFill>
            <a:schemeClr val="tx1"/>
          </a:solidFill>
          <a:latin typeface="+mn-lt"/>
        </a:defRPr>
      </a:lvl7pPr>
      <a:lvl8pPr marL="3779787" indent="-251986" algn="l" rtl="0" eaLnBrk="0" fontAlgn="base" hangingPunct="0">
        <a:spcBef>
          <a:spcPct val="20000"/>
        </a:spcBef>
        <a:spcAft>
          <a:spcPct val="0"/>
        </a:spcAft>
        <a:buChar char="»"/>
        <a:defRPr sz="2205">
          <a:solidFill>
            <a:schemeClr val="tx1"/>
          </a:solidFill>
          <a:latin typeface="+mn-lt"/>
        </a:defRPr>
      </a:lvl8pPr>
      <a:lvl9pPr marL="4283758" indent="-251986" algn="l" rtl="0" eaLnBrk="0" fontAlgn="base" hangingPunct="0">
        <a:spcBef>
          <a:spcPct val="20000"/>
        </a:spcBef>
        <a:spcAft>
          <a:spcPct val="0"/>
        </a:spcAft>
        <a:buChar char="»"/>
        <a:defRPr sz="2205">
          <a:solidFill>
            <a:schemeClr val="tx1"/>
          </a:solidFill>
          <a:latin typeface="+mn-lt"/>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4031" y="0"/>
            <a:ext cx="9072563" cy="1259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68011" y="1427939"/>
            <a:ext cx="9744604" cy="5711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Slide Number Placeholder 3"/>
          <p:cNvSpPr txBox="1">
            <a:spLocks noGrp="1"/>
          </p:cNvSpPr>
          <p:nvPr/>
        </p:nvSpPr>
        <p:spPr>
          <a:xfrm>
            <a:off x="9072563" y="7006699"/>
            <a:ext cx="840052" cy="402483"/>
          </a:xfrm>
          <a:prstGeom prst="rect">
            <a:avLst/>
          </a:prstGeom>
          <a:noFill/>
        </p:spPr>
        <p:txBody>
          <a:bodyPr lIns="0" tIns="0" rIns="0" bIns="0" anchor="b"/>
          <a:lstStyle/>
          <a:p>
            <a:pPr algn="r">
              <a:spcBef>
                <a:spcPts val="551"/>
              </a:spcBef>
            </a:pPr>
            <a:fld id="{08267DFD-02E1-ED47-A842-BD1D585199FF}" type="slidenum">
              <a:rPr lang="en-US" altLang="x-none" sz="1323">
                <a:solidFill>
                  <a:srgbClr val="424242"/>
                </a:solidFill>
                <a:latin typeface="Verdana" charset="0"/>
              </a:rPr>
              <a:pPr algn="r">
                <a:spcBef>
                  <a:spcPts val="551"/>
                </a:spcBef>
              </a:pPr>
              <a:t>‹#›</a:t>
            </a:fld>
            <a:endParaRPr lang="en-US" altLang="x-none" sz="1984">
              <a:latin typeface="Arial" charset="0"/>
            </a:endParaRPr>
          </a:p>
        </p:txBody>
      </p:sp>
      <p:pic>
        <p:nvPicPr>
          <p:cNvPr id="5" name="Picture 4" descr="C:\Users\Chris\University\Teaching\cs221\WWW\slides\img\stanford.png">
            <a:extLst>
              <a:ext uri="{FF2B5EF4-FFF2-40B4-BE49-F238E27FC236}">
                <a16:creationId xmlns:a16="http://schemas.microsoft.com/office/drawing/2014/main" id="{31F3F36E-4F36-D946-BF39-C8C735D7522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529E02-4366-5F4F-A681-28A76AD7C292}"/>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272710437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ctr" rtl="0" eaLnBrk="1" fontAlgn="base" hangingPunct="1">
        <a:spcBef>
          <a:spcPct val="0"/>
        </a:spcBef>
        <a:spcAft>
          <a:spcPct val="0"/>
        </a:spcAft>
        <a:defRPr sz="4850" b="1" kern="1200">
          <a:solidFill>
            <a:schemeClr val="bg1"/>
          </a:solidFill>
          <a:latin typeface="+mj-lt"/>
          <a:ea typeface="+mj-ea"/>
          <a:cs typeface="+mj-cs"/>
        </a:defRPr>
      </a:lvl1pPr>
      <a:lvl2pPr algn="ctr" rtl="0" eaLnBrk="1" fontAlgn="base" hangingPunct="1">
        <a:spcBef>
          <a:spcPct val="0"/>
        </a:spcBef>
        <a:spcAft>
          <a:spcPct val="0"/>
        </a:spcAft>
        <a:defRPr sz="4850" b="1">
          <a:solidFill>
            <a:schemeClr val="bg1"/>
          </a:solidFill>
          <a:latin typeface="Tahoma" charset="0"/>
        </a:defRPr>
      </a:lvl2pPr>
      <a:lvl3pPr algn="ctr" rtl="0" eaLnBrk="1" fontAlgn="base" hangingPunct="1">
        <a:spcBef>
          <a:spcPct val="0"/>
        </a:spcBef>
        <a:spcAft>
          <a:spcPct val="0"/>
        </a:spcAft>
        <a:defRPr sz="4850" b="1">
          <a:solidFill>
            <a:schemeClr val="bg1"/>
          </a:solidFill>
          <a:latin typeface="Tahoma" charset="0"/>
        </a:defRPr>
      </a:lvl3pPr>
      <a:lvl4pPr algn="ctr" rtl="0" eaLnBrk="1" fontAlgn="base" hangingPunct="1">
        <a:spcBef>
          <a:spcPct val="0"/>
        </a:spcBef>
        <a:spcAft>
          <a:spcPct val="0"/>
        </a:spcAft>
        <a:defRPr sz="4850" b="1">
          <a:solidFill>
            <a:schemeClr val="bg1"/>
          </a:solidFill>
          <a:latin typeface="Tahoma" charset="0"/>
        </a:defRPr>
      </a:lvl4pPr>
      <a:lvl5pPr algn="ctr" rtl="0" eaLnBrk="1" fontAlgn="base" hangingPunct="1">
        <a:spcBef>
          <a:spcPct val="0"/>
        </a:spcBef>
        <a:spcAft>
          <a:spcPct val="0"/>
        </a:spcAft>
        <a:defRPr sz="4850" b="1">
          <a:solidFill>
            <a:schemeClr val="bg1"/>
          </a:solidFill>
          <a:latin typeface="Tahoma" charset="0"/>
        </a:defRPr>
      </a:lvl5pPr>
      <a:lvl6pPr marL="503972" algn="ctr" rtl="0" eaLnBrk="1" fontAlgn="base" hangingPunct="1">
        <a:spcBef>
          <a:spcPct val="0"/>
        </a:spcBef>
        <a:spcAft>
          <a:spcPct val="0"/>
        </a:spcAft>
        <a:defRPr sz="4850" b="1">
          <a:solidFill>
            <a:schemeClr val="bg1"/>
          </a:solidFill>
          <a:latin typeface="Tahoma" charset="0"/>
        </a:defRPr>
      </a:lvl6pPr>
      <a:lvl7pPr marL="1007943" algn="ctr" rtl="0" eaLnBrk="1" fontAlgn="base" hangingPunct="1">
        <a:spcBef>
          <a:spcPct val="0"/>
        </a:spcBef>
        <a:spcAft>
          <a:spcPct val="0"/>
        </a:spcAft>
        <a:defRPr sz="4850" b="1">
          <a:solidFill>
            <a:schemeClr val="bg1"/>
          </a:solidFill>
          <a:latin typeface="Tahoma" charset="0"/>
        </a:defRPr>
      </a:lvl7pPr>
      <a:lvl8pPr marL="1511915" algn="ctr" rtl="0" eaLnBrk="1" fontAlgn="base" hangingPunct="1">
        <a:spcBef>
          <a:spcPct val="0"/>
        </a:spcBef>
        <a:spcAft>
          <a:spcPct val="0"/>
        </a:spcAft>
        <a:defRPr sz="4850" b="1">
          <a:solidFill>
            <a:schemeClr val="bg1"/>
          </a:solidFill>
          <a:latin typeface="Tahoma" charset="0"/>
        </a:defRPr>
      </a:lvl8pPr>
      <a:lvl9pPr marL="2015886" algn="ctr" rtl="0" eaLnBrk="1" fontAlgn="base" hangingPunct="1">
        <a:spcBef>
          <a:spcPct val="0"/>
        </a:spcBef>
        <a:spcAft>
          <a:spcPct val="0"/>
        </a:spcAft>
        <a:defRPr sz="4850" b="1">
          <a:solidFill>
            <a:schemeClr val="bg1"/>
          </a:solidFill>
          <a:latin typeface="Tahoma" charset="0"/>
        </a:defRPr>
      </a:lvl9pPr>
    </p:titleStyle>
    <p:bodyStyle>
      <a:lvl1pPr marL="253736" indent="-253736" algn="l" rtl="0" eaLnBrk="1" fontAlgn="base" hangingPunct="1">
        <a:spcBef>
          <a:spcPct val="20000"/>
        </a:spcBef>
        <a:spcAft>
          <a:spcPct val="0"/>
        </a:spcAft>
        <a:buChar char="•"/>
        <a:defRPr sz="2646" kern="1200">
          <a:solidFill>
            <a:schemeClr val="tx1"/>
          </a:solidFill>
          <a:latin typeface="+mn-lt"/>
          <a:ea typeface="+mn-ea"/>
          <a:cs typeface="+mn-cs"/>
        </a:defRPr>
      </a:lvl1pPr>
      <a:lvl2pPr marL="629964" indent="-250236" algn="l" rtl="0" eaLnBrk="1" fontAlgn="base" hangingPunct="1">
        <a:spcBef>
          <a:spcPct val="20000"/>
        </a:spcBef>
        <a:spcAft>
          <a:spcPct val="0"/>
        </a:spcAft>
        <a:buChar char="–"/>
        <a:defRPr sz="2425" kern="1200">
          <a:solidFill>
            <a:schemeClr val="tx1"/>
          </a:solidFill>
          <a:latin typeface="+mn-lt"/>
          <a:ea typeface="+mn-ea"/>
          <a:cs typeface="+mn-cs"/>
        </a:defRPr>
      </a:lvl2pPr>
      <a:lvl3pPr marL="943197" indent="-187240" algn="l" rtl="0" eaLnBrk="1" fontAlgn="base" hangingPunct="1">
        <a:spcBef>
          <a:spcPct val="20000"/>
        </a:spcBef>
        <a:spcAft>
          <a:spcPct val="0"/>
        </a:spcAft>
        <a:buChar char="•"/>
        <a:defRPr sz="2205" kern="1200">
          <a:solidFill>
            <a:schemeClr val="tx1"/>
          </a:solidFill>
          <a:latin typeface="+mn-lt"/>
          <a:ea typeface="+mn-ea"/>
          <a:cs typeface="+mn-cs"/>
        </a:defRPr>
      </a:lvl3pPr>
      <a:lvl4pPr marL="1261679" indent="-192489" algn="l" rtl="0" eaLnBrk="1" fontAlgn="base" hangingPunct="1">
        <a:spcBef>
          <a:spcPct val="20000"/>
        </a:spcBef>
        <a:spcAft>
          <a:spcPct val="0"/>
        </a:spcAft>
        <a:buChar char="–"/>
        <a:defRPr kern="1200">
          <a:solidFill>
            <a:schemeClr val="tx1"/>
          </a:solidFill>
          <a:latin typeface="+mn-lt"/>
          <a:ea typeface="+mn-ea"/>
          <a:cs typeface="+mn-cs"/>
        </a:defRPr>
      </a:lvl4pPr>
      <a:lvl5pPr marL="1639658" indent="-251986" algn="l" rtl="0" eaLnBrk="1" fontAlgn="base" hangingPunct="1">
        <a:spcBef>
          <a:spcPct val="20000"/>
        </a:spcBef>
        <a:spcAft>
          <a:spcPct val="0"/>
        </a:spcAft>
        <a:buChar char="»"/>
        <a:defRPr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4031" y="0"/>
            <a:ext cx="9072563" cy="1259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68011" y="1427939"/>
            <a:ext cx="9744604" cy="5711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Slide Number Placeholder 3"/>
          <p:cNvSpPr txBox="1">
            <a:spLocks noGrp="1"/>
          </p:cNvSpPr>
          <p:nvPr/>
        </p:nvSpPr>
        <p:spPr>
          <a:xfrm>
            <a:off x="9072563" y="7006699"/>
            <a:ext cx="840052" cy="402483"/>
          </a:xfrm>
          <a:prstGeom prst="rect">
            <a:avLst/>
          </a:prstGeom>
          <a:noFill/>
        </p:spPr>
        <p:txBody>
          <a:bodyPr lIns="0" tIns="0" rIns="0" bIns="0" anchor="b"/>
          <a:lstStyle/>
          <a:p>
            <a:pPr algn="r">
              <a:spcBef>
                <a:spcPts val="551"/>
              </a:spcBef>
            </a:pPr>
            <a:fld id="{08267DFD-02E1-ED47-A842-BD1D585199FF}" type="slidenum">
              <a:rPr lang="en-US" altLang="x-none" sz="1323">
                <a:solidFill>
                  <a:srgbClr val="424242"/>
                </a:solidFill>
                <a:latin typeface="Verdana" charset="0"/>
              </a:rPr>
              <a:pPr algn="r">
                <a:spcBef>
                  <a:spcPts val="551"/>
                </a:spcBef>
              </a:pPr>
              <a:t>‹#›</a:t>
            </a:fld>
            <a:endParaRPr lang="en-US" altLang="x-none" sz="1984">
              <a:latin typeface="Arial" charset="0"/>
            </a:endParaRPr>
          </a:p>
        </p:txBody>
      </p:sp>
      <p:pic>
        <p:nvPicPr>
          <p:cNvPr id="5" name="Picture 4" descr="C:\Users\Chris\University\Teaching\cs221\WWW\slides\img\stanford.png">
            <a:extLst>
              <a:ext uri="{FF2B5EF4-FFF2-40B4-BE49-F238E27FC236}">
                <a16:creationId xmlns:a16="http://schemas.microsoft.com/office/drawing/2014/main" id="{D6171C42-4CB7-B347-AA7A-547206EC9B5C}"/>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4EDE0F1-8DDF-0F48-9DDE-ECC25EBDC4A6}"/>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2120652000"/>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ctr" rtl="0" eaLnBrk="1" fontAlgn="base" hangingPunct="1">
        <a:spcBef>
          <a:spcPct val="0"/>
        </a:spcBef>
        <a:spcAft>
          <a:spcPct val="0"/>
        </a:spcAft>
        <a:defRPr sz="4850" b="1" kern="1200">
          <a:solidFill>
            <a:schemeClr val="bg1"/>
          </a:solidFill>
          <a:latin typeface="+mj-lt"/>
          <a:ea typeface="+mj-ea"/>
          <a:cs typeface="+mj-cs"/>
        </a:defRPr>
      </a:lvl1pPr>
      <a:lvl2pPr algn="ctr" rtl="0" eaLnBrk="1" fontAlgn="base" hangingPunct="1">
        <a:spcBef>
          <a:spcPct val="0"/>
        </a:spcBef>
        <a:spcAft>
          <a:spcPct val="0"/>
        </a:spcAft>
        <a:defRPr sz="4850" b="1">
          <a:solidFill>
            <a:schemeClr val="bg1"/>
          </a:solidFill>
          <a:latin typeface="Tahoma" charset="0"/>
        </a:defRPr>
      </a:lvl2pPr>
      <a:lvl3pPr algn="ctr" rtl="0" eaLnBrk="1" fontAlgn="base" hangingPunct="1">
        <a:spcBef>
          <a:spcPct val="0"/>
        </a:spcBef>
        <a:spcAft>
          <a:spcPct val="0"/>
        </a:spcAft>
        <a:defRPr sz="4850" b="1">
          <a:solidFill>
            <a:schemeClr val="bg1"/>
          </a:solidFill>
          <a:latin typeface="Tahoma" charset="0"/>
        </a:defRPr>
      </a:lvl3pPr>
      <a:lvl4pPr algn="ctr" rtl="0" eaLnBrk="1" fontAlgn="base" hangingPunct="1">
        <a:spcBef>
          <a:spcPct val="0"/>
        </a:spcBef>
        <a:spcAft>
          <a:spcPct val="0"/>
        </a:spcAft>
        <a:defRPr sz="4850" b="1">
          <a:solidFill>
            <a:schemeClr val="bg1"/>
          </a:solidFill>
          <a:latin typeface="Tahoma" charset="0"/>
        </a:defRPr>
      </a:lvl4pPr>
      <a:lvl5pPr algn="ctr" rtl="0" eaLnBrk="1" fontAlgn="base" hangingPunct="1">
        <a:spcBef>
          <a:spcPct val="0"/>
        </a:spcBef>
        <a:spcAft>
          <a:spcPct val="0"/>
        </a:spcAft>
        <a:defRPr sz="4850" b="1">
          <a:solidFill>
            <a:schemeClr val="bg1"/>
          </a:solidFill>
          <a:latin typeface="Tahoma" charset="0"/>
        </a:defRPr>
      </a:lvl5pPr>
      <a:lvl6pPr marL="503972" algn="ctr" rtl="0" eaLnBrk="1" fontAlgn="base" hangingPunct="1">
        <a:spcBef>
          <a:spcPct val="0"/>
        </a:spcBef>
        <a:spcAft>
          <a:spcPct val="0"/>
        </a:spcAft>
        <a:defRPr sz="4850" b="1">
          <a:solidFill>
            <a:schemeClr val="bg1"/>
          </a:solidFill>
          <a:latin typeface="Tahoma" charset="0"/>
        </a:defRPr>
      </a:lvl6pPr>
      <a:lvl7pPr marL="1007943" algn="ctr" rtl="0" eaLnBrk="1" fontAlgn="base" hangingPunct="1">
        <a:spcBef>
          <a:spcPct val="0"/>
        </a:spcBef>
        <a:spcAft>
          <a:spcPct val="0"/>
        </a:spcAft>
        <a:defRPr sz="4850" b="1">
          <a:solidFill>
            <a:schemeClr val="bg1"/>
          </a:solidFill>
          <a:latin typeface="Tahoma" charset="0"/>
        </a:defRPr>
      </a:lvl7pPr>
      <a:lvl8pPr marL="1511915" algn="ctr" rtl="0" eaLnBrk="1" fontAlgn="base" hangingPunct="1">
        <a:spcBef>
          <a:spcPct val="0"/>
        </a:spcBef>
        <a:spcAft>
          <a:spcPct val="0"/>
        </a:spcAft>
        <a:defRPr sz="4850" b="1">
          <a:solidFill>
            <a:schemeClr val="bg1"/>
          </a:solidFill>
          <a:latin typeface="Tahoma" charset="0"/>
        </a:defRPr>
      </a:lvl8pPr>
      <a:lvl9pPr marL="2015886" algn="ctr" rtl="0" eaLnBrk="1" fontAlgn="base" hangingPunct="1">
        <a:spcBef>
          <a:spcPct val="0"/>
        </a:spcBef>
        <a:spcAft>
          <a:spcPct val="0"/>
        </a:spcAft>
        <a:defRPr sz="4850" b="1">
          <a:solidFill>
            <a:schemeClr val="bg1"/>
          </a:solidFill>
          <a:latin typeface="Tahoma" charset="0"/>
        </a:defRPr>
      </a:lvl9pPr>
    </p:titleStyle>
    <p:bodyStyle>
      <a:lvl1pPr marL="253736" indent="-253736" algn="l" rtl="0" eaLnBrk="1" fontAlgn="base" hangingPunct="1">
        <a:spcBef>
          <a:spcPct val="20000"/>
        </a:spcBef>
        <a:spcAft>
          <a:spcPct val="0"/>
        </a:spcAft>
        <a:buChar char="•"/>
        <a:defRPr sz="2646" kern="1200">
          <a:solidFill>
            <a:schemeClr val="tx1"/>
          </a:solidFill>
          <a:latin typeface="+mn-lt"/>
          <a:ea typeface="+mn-ea"/>
          <a:cs typeface="+mn-cs"/>
        </a:defRPr>
      </a:lvl1pPr>
      <a:lvl2pPr marL="629964" indent="-250236" algn="l" rtl="0" eaLnBrk="1" fontAlgn="base" hangingPunct="1">
        <a:spcBef>
          <a:spcPct val="20000"/>
        </a:spcBef>
        <a:spcAft>
          <a:spcPct val="0"/>
        </a:spcAft>
        <a:buChar char="–"/>
        <a:defRPr sz="2425" kern="1200">
          <a:solidFill>
            <a:schemeClr val="tx1"/>
          </a:solidFill>
          <a:latin typeface="+mn-lt"/>
          <a:ea typeface="+mn-ea"/>
          <a:cs typeface="+mn-cs"/>
        </a:defRPr>
      </a:lvl2pPr>
      <a:lvl3pPr marL="943197" indent="-187240" algn="l" rtl="0" eaLnBrk="1" fontAlgn="base" hangingPunct="1">
        <a:spcBef>
          <a:spcPct val="20000"/>
        </a:spcBef>
        <a:spcAft>
          <a:spcPct val="0"/>
        </a:spcAft>
        <a:buChar char="•"/>
        <a:defRPr sz="2205" kern="1200">
          <a:solidFill>
            <a:schemeClr val="tx1"/>
          </a:solidFill>
          <a:latin typeface="+mn-lt"/>
          <a:ea typeface="+mn-ea"/>
          <a:cs typeface="+mn-cs"/>
        </a:defRPr>
      </a:lvl3pPr>
      <a:lvl4pPr marL="1261679" indent="-192489" algn="l" rtl="0" eaLnBrk="1" fontAlgn="base" hangingPunct="1">
        <a:spcBef>
          <a:spcPct val="20000"/>
        </a:spcBef>
        <a:spcAft>
          <a:spcPct val="0"/>
        </a:spcAft>
        <a:buChar char="–"/>
        <a:defRPr kern="1200">
          <a:solidFill>
            <a:schemeClr val="tx1"/>
          </a:solidFill>
          <a:latin typeface="+mn-lt"/>
          <a:ea typeface="+mn-ea"/>
          <a:cs typeface="+mn-cs"/>
        </a:defRPr>
      </a:lvl4pPr>
      <a:lvl5pPr marL="1639658" indent="-251986" algn="l" rtl="0" eaLnBrk="1" fontAlgn="base" hangingPunct="1">
        <a:spcBef>
          <a:spcPct val="20000"/>
        </a:spcBef>
        <a:spcAft>
          <a:spcPct val="0"/>
        </a:spcAft>
        <a:buChar char="»"/>
        <a:defRPr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F03D3A-13E7-0E4F-B1E7-DEC6B553A62A}"/>
              </a:ext>
            </a:extLst>
          </p:cNvPr>
          <p:cNvPicPr>
            <a:picLocks noChangeAspect="1"/>
          </p:cNvPicPr>
          <p:nvPr/>
        </p:nvPicPr>
        <p:blipFill>
          <a:blip r:embed="rId3"/>
          <a:stretch>
            <a:fillRect/>
          </a:stretch>
        </p:blipFill>
        <p:spPr>
          <a:xfrm>
            <a:off x="-2503488" y="0"/>
            <a:ext cx="13675384" cy="7589838"/>
          </a:xfrm>
          <a:prstGeom prst="rect">
            <a:avLst/>
          </a:prstGeom>
        </p:spPr>
      </p:pic>
      <p:sp>
        <p:nvSpPr>
          <p:cNvPr id="9" name="Rectangle 2"/>
          <p:cNvSpPr txBox="1">
            <a:spLocks noChangeArrowheads="1"/>
          </p:cNvSpPr>
          <p:nvPr/>
        </p:nvSpPr>
        <p:spPr>
          <a:xfrm>
            <a:off x="1001712" y="884237"/>
            <a:ext cx="7391399" cy="2133601"/>
          </a:xfrm>
          <a:prstGeom prst="rect">
            <a:avLst/>
          </a:prstGeom>
          <a:solidFill>
            <a:schemeClr val="accent1">
              <a:lumMod val="20000"/>
              <a:lumOff val="80000"/>
              <a:alpha val="60000"/>
            </a:schemeClr>
          </a:solidFill>
          <a:ln w="38100" cap="flat" cmpd="sng" algn="ctr">
            <a:solidFill>
              <a:srgbClr val="0000FF"/>
            </a:solidFill>
            <a:prstDash val="solid"/>
          </a:ln>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Arrays</a:t>
            </a:r>
          </a:p>
          <a:p>
            <a:r>
              <a:rPr lang="en-US" sz="2400" b="1" dirty="0">
                <a:solidFill>
                  <a:schemeClr val="tx1"/>
                </a:solidFill>
                <a:latin typeface="Century Gothic"/>
                <a:cs typeface="Century Gothic"/>
              </a:rPr>
              <a:t>Chris Piech</a:t>
            </a:r>
          </a:p>
          <a:p>
            <a:r>
              <a:rPr lang="en-US" sz="2400" b="1" dirty="0">
                <a:solidFill>
                  <a:schemeClr val="tx1"/>
                </a:solidFill>
                <a:latin typeface="Century Gothic"/>
                <a:cs typeface="Century Gothic"/>
              </a:rPr>
              <a:t>CS106A, Stanford University</a:t>
            </a:r>
          </a:p>
        </p:txBody>
      </p:sp>
      <p:pic>
        <p:nvPicPr>
          <p:cNvPr id="5" name="Picture 4" descr="C:\Users\Chris\University\Teaching\cs221\WWW\slides\img\stanford.png">
            <a:extLst>
              <a:ext uri="{FF2B5EF4-FFF2-40B4-BE49-F238E27FC236}">
                <a16:creationId xmlns:a16="http://schemas.microsoft.com/office/drawing/2014/main" id="{4C3ACFA9-B542-6A43-8D9B-DDE1A887F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512" y="5075237"/>
            <a:ext cx="2383383" cy="23780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84557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3A3A704-A6C9-FA4F-ABA5-EED47AA5EAFC}"/>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Data Structures</a:t>
            </a:r>
            <a:endParaRPr lang="en-US" sz="4600" b="1" dirty="0">
              <a:latin typeface="Courier" charset="0"/>
              <a:ea typeface="Courier" charset="0"/>
              <a:cs typeface="Courier" charset="0"/>
            </a:endParaRPr>
          </a:p>
        </p:txBody>
      </p:sp>
      <p:graphicFrame>
        <p:nvGraphicFramePr>
          <p:cNvPr id="5" name="Table 4">
            <a:extLst>
              <a:ext uri="{FF2B5EF4-FFF2-40B4-BE49-F238E27FC236}">
                <a16:creationId xmlns:a16="http://schemas.microsoft.com/office/drawing/2014/main" id="{96FA5814-F8CA-2D41-8D22-9AD686D7E62D}"/>
              </a:ext>
            </a:extLst>
          </p:cNvPr>
          <p:cNvGraphicFramePr>
            <a:graphicFrameLocks noGrp="1"/>
          </p:cNvGraphicFramePr>
          <p:nvPr>
            <p:extLst>
              <p:ext uri="{D42A27DB-BD31-4B8C-83A1-F6EECF244321}">
                <p14:modId xmlns:p14="http://schemas.microsoft.com/office/powerpoint/2010/main" val="867784946"/>
              </p:ext>
            </p:extLst>
          </p:nvPr>
        </p:nvGraphicFramePr>
        <p:xfrm>
          <a:off x="163512" y="1493837"/>
          <a:ext cx="9829800" cy="5257800"/>
        </p:xfrm>
        <a:graphic>
          <a:graphicData uri="http://schemas.openxmlformats.org/drawingml/2006/table">
            <a:tbl>
              <a:tblPr firstRow="1" bandRow="1">
                <a:tableStyleId>{2D5ABB26-0587-4C30-8999-92F81FD0307C}</a:tableStyleId>
              </a:tblPr>
              <a:tblGrid>
                <a:gridCol w="1935000">
                  <a:extLst>
                    <a:ext uri="{9D8B030D-6E8A-4147-A177-3AD203B41FA5}">
                      <a16:colId xmlns:a16="http://schemas.microsoft.com/office/drawing/2014/main" val="3748772204"/>
                    </a:ext>
                  </a:extLst>
                </a:gridCol>
                <a:gridCol w="3932400">
                  <a:extLst>
                    <a:ext uri="{9D8B030D-6E8A-4147-A177-3AD203B41FA5}">
                      <a16:colId xmlns:a16="http://schemas.microsoft.com/office/drawing/2014/main" val="3664556330"/>
                    </a:ext>
                  </a:extLst>
                </a:gridCol>
                <a:gridCol w="3962400">
                  <a:extLst>
                    <a:ext uri="{9D8B030D-6E8A-4147-A177-3AD203B41FA5}">
                      <a16:colId xmlns:a16="http://schemas.microsoft.com/office/drawing/2014/main" val="1003131789"/>
                    </a:ext>
                  </a:extLst>
                </a:gridCol>
              </a:tblGrid>
              <a:tr h="876300">
                <a:tc>
                  <a:txBody>
                    <a:bodyPr/>
                    <a:lstStyle/>
                    <a:p>
                      <a:pPr algn="ctr"/>
                      <a:r>
                        <a:rPr lang="en-US" sz="2400" b="1" dirty="0"/>
                        <a:t>Operation</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a:t>Strings</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a:t>Arrays</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6703050"/>
                  </a:ext>
                </a:extLst>
              </a:tr>
              <a:tr h="876300">
                <a:tc>
                  <a:txBody>
                    <a:bodyPr/>
                    <a:lstStyle/>
                    <a:p>
                      <a:pPr algn="l"/>
                      <a:r>
                        <a:rPr lang="en-US" dirty="0"/>
                        <a:t>Make a new one</a:t>
                      </a: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600" dirty="0">
                          <a:latin typeface="Courier" pitchFamily="2" charset="0"/>
                        </a:rPr>
                        <a:t>String </a:t>
                      </a:r>
                      <a:r>
                        <a:rPr lang="en-US" sz="1600" dirty="0" err="1">
                          <a:latin typeface="Courier" pitchFamily="2" charset="0"/>
                        </a:rPr>
                        <a:t>str</a:t>
                      </a:r>
                      <a:r>
                        <a:rPr lang="en-US" sz="1600" dirty="0">
                          <a:latin typeface="Courier" pitchFamily="2" charset="0"/>
                        </a:rPr>
                        <a:t> = “</a:t>
                      </a:r>
                      <a:r>
                        <a:rPr lang="en-US" sz="1600" dirty="0" err="1">
                          <a:latin typeface="Courier" pitchFamily="2" charset="0"/>
                        </a:rPr>
                        <a:t>abc</a:t>
                      </a:r>
                      <a:r>
                        <a:rPr lang="en-US" sz="1600" dirty="0">
                          <a:latin typeface="Courier" pitchFamily="2" charset="0"/>
                        </a:rPr>
                        <a:t>”;</a:t>
                      </a: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en-US" sz="1600" dirty="0">
                        <a:latin typeface="Courier" pitchFamily="2" charset="0"/>
                      </a:endParaRPr>
                    </a:p>
                  </a:txBody>
                  <a:tcPr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766887935"/>
                  </a:ext>
                </a:extLst>
              </a:tr>
              <a:tr h="876300">
                <a:tc>
                  <a:txBody>
                    <a:bodyPr/>
                    <a:lstStyle/>
                    <a:p>
                      <a:pPr algn="l"/>
                      <a:r>
                        <a:rPr lang="en-US" dirty="0"/>
                        <a:t>Get length?</a:t>
                      </a:r>
                    </a:p>
                  </a:txBody>
                  <a:tcPr anchor="ctr">
                    <a:solidFill>
                      <a:schemeClr val="bg1"/>
                    </a:solidFill>
                  </a:tcPr>
                </a:tc>
                <a:tc>
                  <a:txBody>
                    <a:bodyPr/>
                    <a:lstStyle/>
                    <a:p>
                      <a:pPr algn="ctr"/>
                      <a:r>
                        <a:rPr lang="en-US" sz="1600" dirty="0" err="1">
                          <a:latin typeface="Courier" pitchFamily="2" charset="0"/>
                        </a:rPr>
                        <a:t>str.length</a:t>
                      </a:r>
                      <a:r>
                        <a:rPr lang="en-US" sz="1600" dirty="0">
                          <a:latin typeface="Courier" pitchFamily="2" charset="0"/>
                        </a:rPr>
                        <a:t>()</a:t>
                      </a:r>
                    </a:p>
                  </a:txBody>
                  <a:tcPr anchor="ctr">
                    <a:solidFill>
                      <a:schemeClr val="bg1"/>
                    </a:solidFill>
                  </a:tcPr>
                </a:tc>
                <a:tc>
                  <a:txBody>
                    <a:bodyPr/>
                    <a:lstStyle/>
                    <a:p>
                      <a:pPr algn="ctr"/>
                      <a:endParaRPr lang="en-US" sz="1600" dirty="0">
                        <a:latin typeface="Courier" pitchFamily="2" charset="0"/>
                      </a:endParaRPr>
                    </a:p>
                  </a:txBody>
                  <a:tcPr anchor="ctr">
                    <a:solidFill>
                      <a:schemeClr val="bg1"/>
                    </a:solidFill>
                  </a:tcPr>
                </a:tc>
                <a:extLst>
                  <a:ext uri="{0D108BD9-81ED-4DB2-BD59-A6C34878D82A}">
                    <a16:rowId xmlns:a16="http://schemas.microsoft.com/office/drawing/2014/main" val="1069394484"/>
                  </a:ext>
                </a:extLst>
              </a:tr>
              <a:tr h="876300">
                <a:tc>
                  <a:txBody>
                    <a:bodyPr/>
                    <a:lstStyle/>
                    <a:p>
                      <a:pPr algn="l"/>
                      <a:r>
                        <a:rPr lang="en-US" dirty="0"/>
                        <a:t>Get element?</a:t>
                      </a:r>
                    </a:p>
                  </a:txBody>
                  <a:tcPr anchor="ctr">
                    <a:solidFill>
                      <a:schemeClr val="bg1"/>
                    </a:solidFill>
                  </a:tcPr>
                </a:tc>
                <a:tc>
                  <a:txBody>
                    <a:bodyPr/>
                    <a:lstStyle/>
                    <a:p>
                      <a:pPr algn="ctr"/>
                      <a:r>
                        <a:rPr lang="en-US" sz="1600" dirty="0" err="1">
                          <a:latin typeface="Courier" pitchFamily="2" charset="0"/>
                        </a:rPr>
                        <a:t>str.charAt</a:t>
                      </a:r>
                      <a:r>
                        <a:rPr lang="en-US" sz="1600" dirty="0">
                          <a:latin typeface="Courier" pitchFamily="2" charset="0"/>
                        </a:rPr>
                        <a:t>(</a:t>
                      </a:r>
                      <a:r>
                        <a:rPr lang="en-US" sz="1600" dirty="0" err="1">
                          <a:latin typeface="Courier" pitchFamily="2" charset="0"/>
                        </a:rPr>
                        <a:t>i</a:t>
                      </a:r>
                      <a:r>
                        <a:rPr lang="en-US" sz="1600" dirty="0">
                          <a:latin typeface="Courier" pitchFamily="2" charset="0"/>
                        </a:rPr>
                        <a:t>)</a:t>
                      </a:r>
                    </a:p>
                  </a:txBody>
                  <a:tcPr anchor="ctr">
                    <a:solidFill>
                      <a:schemeClr val="bg1"/>
                    </a:solidFill>
                  </a:tcPr>
                </a:tc>
                <a:tc>
                  <a:txBody>
                    <a:bodyPr/>
                    <a:lstStyle/>
                    <a:p>
                      <a:pPr algn="ctr"/>
                      <a:endParaRPr lang="en-US" sz="1600" dirty="0">
                        <a:latin typeface="Courier" pitchFamily="2" charset="0"/>
                      </a:endParaRPr>
                    </a:p>
                  </a:txBody>
                  <a:tcPr anchor="ctr">
                    <a:solidFill>
                      <a:schemeClr val="bg1"/>
                    </a:solidFill>
                  </a:tcPr>
                </a:tc>
                <a:extLst>
                  <a:ext uri="{0D108BD9-81ED-4DB2-BD59-A6C34878D82A}">
                    <a16:rowId xmlns:a16="http://schemas.microsoft.com/office/drawing/2014/main" val="1158007286"/>
                  </a:ext>
                </a:extLst>
              </a:tr>
              <a:tr h="876300">
                <a:tc>
                  <a:txBody>
                    <a:bodyPr/>
                    <a:lstStyle/>
                    <a:p>
                      <a:pPr algn="l"/>
                      <a:r>
                        <a:rPr lang="en-US" dirty="0"/>
                        <a:t>Set element?</a:t>
                      </a:r>
                    </a:p>
                  </a:txBody>
                  <a:tcPr anchor="ctr">
                    <a:solidFill>
                      <a:schemeClr val="bg1"/>
                    </a:solidFill>
                  </a:tcPr>
                </a:tc>
                <a:tc>
                  <a:txBody>
                    <a:bodyPr/>
                    <a:lstStyle/>
                    <a:p>
                      <a:pPr algn="ctr"/>
                      <a:r>
                        <a:rPr lang="en-US" sz="1600" i="1" dirty="0">
                          <a:latin typeface="Courier" pitchFamily="2" charset="0"/>
                        </a:rPr>
                        <a:t>Not allowed</a:t>
                      </a:r>
                    </a:p>
                  </a:txBody>
                  <a:tcPr anchor="ctr">
                    <a:solidFill>
                      <a:schemeClr val="bg1"/>
                    </a:solidFill>
                  </a:tcPr>
                </a:tc>
                <a:tc>
                  <a:txBody>
                    <a:bodyPr/>
                    <a:lstStyle/>
                    <a:p>
                      <a:pPr algn="ctr"/>
                      <a:endParaRPr lang="en-US" sz="1600" dirty="0">
                        <a:latin typeface="Courier" pitchFamily="2" charset="0"/>
                      </a:endParaRPr>
                    </a:p>
                  </a:txBody>
                  <a:tcPr anchor="ctr">
                    <a:solidFill>
                      <a:schemeClr val="bg1"/>
                    </a:solidFill>
                  </a:tcPr>
                </a:tc>
                <a:extLst>
                  <a:ext uri="{0D108BD9-81ED-4DB2-BD59-A6C34878D82A}">
                    <a16:rowId xmlns:a16="http://schemas.microsoft.com/office/drawing/2014/main" val="2560181940"/>
                  </a:ext>
                </a:extLst>
              </a:tr>
              <a:tr h="876300">
                <a:tc>
                  <a:txBody>
                    <a:bodyPr/>
                    <a:lstStyle/>
                    <a:p>
                      <a:pPr algn="l"/>
                      <a:r>
                        <a:rPr lang="en-US" dirty="0"/>
                        <a:t>Loop?</a:t>
                      </a:r>
                    </a:p>
                  </a:txBody>
                  <a:tcPr anchor="ctr">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1300" dirty="0">
                          <a:latin typeface="Courier" pitchFamily="2" charset="0"/>
                        </a:rPr>
                        <a:t>for(</a:t>
                      </a:r>
                      <a:r>
                        <a:rPr lang="en-US" sz="1300" dirty="0" err="1">
                          <a:latin typeface="Courier" pitchFamily="2" charset="0"/>
                        </a:rPr>
                        <a:t>int</a:t>
                      </a:r>
                      <a:r>
                        <a:rPr lang="en-US" sz="1300" dirty="0">
                          <a:latin typeface="Courier" pitchFamily="2" charset="0"/>
                        </a:rPr>
                        <a:t> </a:t>
                      </a:r>
                      <a:r>
                        <a:rPr lang="en-US" sz="1300" dirty="0" err="1">
                          <a:latin typeface="Courier" pitchFamily="2" charset="0"/>
                        </a:rPr>
                        <a:t>i</a:t>
                      </a:r>
                      <a:r>
                        <a:rPr lang="en-US" sz="1300" dirty="0">
                          <a:latin typeface="Courier" pitchFamily="2" charset="0"/>
                        </a:rPr>
                        <a:t> = 0; </a:t>
                      </a:r>
                      <a:r>
                        <a:rPr lang="en-US" sz="1300" dirty="0" err="1">
                          <a:latin typeface="Courier" pitchFamily="2" charset="0"/>
                        </a:rPr>
                        <a:t>i</a:t>
                      </a:r>
                      <a:r>
                        <a:rPr lang="en-US" sz="1300" dirty="0">
                          <a:latin typeface="Courier" pitchFamily="2" charset="0"/>
                        </a:rPr>
                        <a:t> &lt; </a:t>
                      </a:r>
                      <a:r>
                        <a:rPr lang="en-US" sz="1300" dirty="0" err="1">
                          <a:latin typeface="Courier" pitchFamily="2" charset="0"/>
                        </a:rPr>
                        <a:t>str.length</a:t>
                      </a:r>
                      <a:r>
                        <a:rPr lang="en-US" sz="1300" dirty="0">
                          <a:latin typeface="Courier" pitchFamily="2" charset="0"/>
                        </a:rPr>
                        <a:t>(); </a:t>
                      </a:r>
                      <a:r>
                        <a:rPr lang="en-US" sz="1300" dirty="0" err="1">
                          <a:latin typeface="Courier" pitchFamily="2" charset="0"/>
                        </a:rPr>
                        <a:t>i</a:t>
                      </a:r>
                      <a:r>
                        <a:rPr lang="en-US" sz="1300" dirty="0">
                          <a:latin typeface="Courier" pitchFamily="2" charset="0"/>
                        </a:rPr>
                        <a:t>++)</a:t>
                      </a:r>
                    </a:p>
                  </a:txBody>
                  <a:tcPr anchor="ctr">
                    <a:lnB w="381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503972" rtl="0" eaLnBrk="1" fontAlgn="auto" latinLnBrk="0" hangingPunct="1">
                        <a:lnSpc>
                          <a:spcPct val="100000"/>
                        </a:lnSpc>
                        <a:spcBef>
                          <a:spcPts val="0"/>
                        </a:spcBef>
                        <a:spcAft>
                          <a:spcPts val="0"/>
                        </a:spcAft>
                        <a:buClrTx/>
                        <a:buSzTx/>
                        <a:buFontTx/>
                        <a:buNone/>
                        <a:tabLst/>
                        <a:defRPr/>
                      </a:pPr>
                      <a:endParaRPr lang="en-US" sz="1300" dirty="0">
                        <a:latin typeface="Courier" pitchFamily="2" charset="0"/>
                      </a:endParaRPr>
                    </a:p>
                  </a:txBody>
                  <a:tcPr anchor="ctr">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58998750"/>
                  </a:ext>
                </a:extLst>
              </a:tr>
            </a:tbl>
          </a:graphicData>
        </a:graphic>
      </p:graphicFrame>
    </p:spTree>
    <p:extLst>
      <p:ext uri="{BB962C8B-B14F-4D97-AF65-F5344CB8AC3E}">
        <p14:creationId xmlns:p14="http://schemas.microsoft.com/office/powerpoint/2010/main" val="2692560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3A3A704-A6C9-FA4F-ABA5-EED47AA5EAFC}"/>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Data Structures</a:t>
            </a:r>
            <a:endParaRPr lang="en-US" sz="4600" b="1" dirty="0">
              <a:latin typeface="Courier" charset="0"/>
              <a:ea typeface="Courier" charset="0"/>
              <a:cs typeface="Courier" charset="0"/>
            </a:endParaRPr>
          </a:p>
        </p:txBody>
      </p:sp>
      <p:graphicFrame>
        <p:nvGraphicFramePr>
          <p:cNvPr id="5" name="Table 4">
            <a:extLst>
              <a:ext uri="{FF2B5EF4-FFF2-40B4-BE49-F238E27FC236}">
                <a16:creationId xmlns:a16="http://schemas.microsoft.com/office/drawing/2014/main" id="{96FA5814-F8CA-2D41-8D22-9AD686D7E62D}"/>
              </a:ext>
            </a:extLst>
          </p:cNvPr>
          <p:cNvGraphicFramePr>
            <a:graphicFrameLocks noGrp="1"/>
          </p:cNvGraphicFramePr>
          <p:nvPr>
            <p:extLst>
              <p:ext uri="{D42A27DB-BD31-4B8C-83A1-F6EECF244321}">
                <p14:modId xmlns:p14="http://schemas.microsoft.com/office/powerpoint/2010/main" val="3614989606"/>
              </p:ext>
            </p:extLst>
          </p:nvPr>
        </p:nvGraphicFramePr>
        <p:xfrm>
          <a:off x="163512" y="1493837"/>
          <a:ext cx="9829800" cy="5257800"/>
        </p:xfrm>
        <a:graphic>
          <a:graphicData uri="http://schemas.openxmlformats.org/drawingml/2006/table">
            <a:tbl>
              <a:tblPr firstRow="1" bandRow="1">
                <a:tableStyleId>{2D5ABB26-0587-4C30-8999-92F81FD0307C}</a:tableStyleId>
              </a:tblPr>
              <a:tblGrid>
                <a:gridCol w="1935000">
                  <a:extLst>
                    <a:ext uri="{9D8B030D-6E8A-4147-A177-3AD203B41FA5}">
                      <a16:colId xmlns:a16="http://schemas.microsoft.com/office/drawing/2014/main" val="3748772204"/>
                    </a:ext>
                  </a:extLst>
                </a:gridCol>
                <a:gridCol w="3932400">
                  <a:extLst>
                    <a:ext uri="{9D8B030D-6E8A-4147-A177-3AD203B41FA5}">
                      <a16:colId xmlns:a16="http://schemas.microsoft.com/office/drawing/2014/main" val="3664556330"/>
                    </a:ext>
                  </a:extLst>
                </a:gridCol>
                <a:gridCol w="3962400">
                  <a:extLst>
                    <a:ext uri="{9D8B030D-6E8A-4147-A177-3AD203B41FA5}">
                      <a16:colId xmlns:a16="http://schemas.microsoft.com/office/drawing/2014/main" val="1003131789"/>
                    </a:ext>
                  </a:extLst>
                </a:gridCol>
              </a:tblGrid>
              <a:tr h="876300">
                <a:tc>
                  <a:txBody>
                    <a:bodyPr/>
                    <a:lstStyle/>
                    <a:p>
                      <a:pPr algn="ctr"/>
                      <a:r>
                        <a:rPr lang="en-US" sz="2400" b="1" dirty="0"/>
                        <a:t>Operation</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a:t>Strings</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a:t>Arrays</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6703050"/>
                  </a:ext>
                </a:extLst>
              </a:tr>
              <a:tr h="876300">
                <a:tc>
                  <a:txBody>
                    <a:bodyPr/>
                    <a:lstStyle/>
                    <a:p>
                      <a:pPr algn="l"/>
                      <a:r>
                        <a:rPr lang="en-US" dirty="0"/>
                        <a:t>Make a new one</a:t>
                      </a: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600" dirty="0">
                          <a:latin typeface="Courier" pitchFamily="2" charset="0"/>
                        </a:rPr>
                        <a:t>String </a:t>
                      </a:r>
                      <a:r>
                        <a:rPr lang="en-US" sz="1600" dirty="0" err="1">
                          <a:latin typeface="Courier" pitchFamily="2" charset="0"/>
                        </a:rPr>
                        <a:t>str</a:t>
                      </a:r>
                      <a:r>
                        <a:rPr lang="en-US" sz="1600" dirty="0">
                          <a:latin typeface="Courier" pitchFamily="2" charset="0"/>
                        </a:rPr>
                        <a:t> = “</a:t>
                      </a:r>
                      <a:r>
                        <a:rPr lang="en-US" sz="1600" dirty="0" err="1">
                          <a:latin typeface="Courier" pitchFamily="2" charset="0"/>
                        </a:rPr>
                        <a:t>abc</a:t>
                      </a:r>
                      <a:r>
                        <a:rPr lang="en-US" sz="1600" dirty="0">
                          <a:latin typeface="Courier" pitchFamily="2" charset="0"/>
                        </a:rPr>
                        <a:t>”;</a:t>
                      </a: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600" dirty="0" err="1">
                          <a:latin typeface="Courier" pitchFamily="2" charset="0"/>
                        </a:rPr>
                        <a:t>int</a:t>
                      </a:r>
                      <a:r>
                        <a:rPr lang="en-US" sz="1600" dirty="0">
                          <a:latin typeface="Courier" pitchFamily="2" charset="0"/>
                        </a:rPr>
                        <a:t> </a:t>
                      </a:r>
                      <a:r>
                        <a:rPr lang="en-US" sz="1600" dirty="0" err="1">
                          <a:latin typeface="Courier" pitchFamily="2" charset="0"/>
                        </a:rPr>
                        <a:t>arr</a:t>
                      </a:r>
                      <a:r>
                        <a:rPr lang="en-US" sz="1600" dirty="0">
                          <a:latin typeface="Courier" pitchFamily="2" charset="0"/>
                        </a:rPr>
                        <a:t> = new </a:t>
                      </a:r>
                      <a:r>
                        <a:rPr lang="en-US" sz="1600" dirty="0" err="1">
                          <a:latin typeface="Courier" pitchFamily="2" charset="0"/>
                        </a:rPr>
                        <a:t>int</a:t>
                      </a:r>
                      <a:r>
                        <a:rPr lang="en-US" sz="1600" dirty="0">
                          <a:latin typeface="Courier" pitchFamily="2" charset="0"/>
                        </a:rPr>
                        <a:t>[5];</a:t>
                      </a:r>
                    </a:p>
                  </a:txBody>
                  <a:tcPr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766887935"/>
                  </a:ext>
                </a:extLst>
              </a:tr>
              <a:tr h="876300">
                <a:tc>
                  <a:txBody>
                    <a:bodyPr/>
                    <a:lstStyle/>
                    <a:p>
                      <a:pPr algn="l"/>
                      <a:r>
                        <a:rPr lang="en-US" dirty="0"/>
                        <a:t>Get length?</a:t>
                      </a:r>
                    </a:p>
                  </a:txBody>
                  <a:tcPr anchor="ctr">
                    <a:solidFill>
                      <a:schemeClr val="bg1"/>
                    </a:solidFill>
                  </a:tcPr>
                </a:tc>
                <a:tc>
                  <a:txBody>
                    <a:bodyPr/>
                    <a:lstStyle/>
                    <a:p>
                      <a:pPr algn="ctr"/>
                      <a:r>
                        <a:rPr lang="en-US" sz="1600" dirty="0" err="1">
                          <a:latin typeface="Courier" pitchFamily="2" charset="0"/>
                        </a:rPr>
                        <a:t>str.length</a:t>
                      </a:r>
                      <a:r>
                        <a:rPr lang="en-US" sz="1600" dirty="0">
                          <a:latin typeface="Courier" pitchFamily="2" charset="0"/>
                        </a:rPr>
                        <a:t>()</a:t>
                      </a:r>
                    </a:p>
                  </a:txBody>
                  <a:tcPr anchor="ctr">
                    <a:solidFill>
                      <a:schemeClr val="bg1"/>
                    </a:solidFill>
                  </a:tcPr>
                </a:tc>
                <a:tc>
                  <a:txBody>
                    <a:bodyPr/>
                    <a:lstStyle/>
                    <a:p>
                      <a:pPr algn="ctr"/>
                      <a:r>
                        <a:rPr lang="en-US" sz="1600" dirty="0" err="1">
                          <a:latin typeface="Courier" pitchFamily="2" charset="0"/>
                        </a:rPr>
                        <a:t>arr.length</a:t>
                      </a:r>
                      <a:endParaRPr lang="en-US" sz="1600" dirty="0">
                        <a:latin typeface="Courier" pitchFamily="2" charset="0"/>
                      </a:endParaRPr>
                    </a:p>
                  </a:txBody>
                  <a:tcPr anchor="ctr">
                    <a:solidFill>
                      <a:schemeClr val="bg1"/>
                    </a:solidFill>
                  </a:tcPr>
                </a:tc>
                <a:extLst>
                  <a:ext uri="{0D108BD9-81ED-4DB2-BD59-A6C34878D82A}">
                    <a16:rowId xmlns:a16="http://schemas.microsoft.com/office/drawing/2014/main" val="1069394484"/>
                  </a:ext>
                </a:extLst>
              </a:tr>
              <a:tr h="876300">
                <a:tc>
                  <a:txBody>
                    <a:bodyPr/>
                    <a:lstStyle/>
                    <a:p>
                      <a:pPr algn="l"/>
                      <a:r>
                        <a:rPr lang="en-US" dirty="0"/>
                        <a:t>Get element?</a:t>
                      </a:r>
                    </a:p>
                  </a:txBody>
                  <a:tcPr anchor="ctr">
                    <a:solidFill>
                      <a:schemeClr val="bg1"/>
                    </a:solidFill>
                  </a:tcPr>
                </a:tc>
                <a:tc>
                  <a:txBody>
                    <a:bodyPr/>
                    <a:lstStyle/>
                    <a:p>
                      <a:pPr algn="ctr"/>
                      <a:r>
                        <a:rPr lang="en-US" sz="1600" dirty="0" err="1">
                          <a:latin typeface="Courier" pitchFamily="2" charset="0"/>
                        </a:rPr>
                        <a:t>str.charAt</a:t>
                      </a:r>
                      <a:r>
                        <a:rPr lang="en-US" sz="1600" dirty="0">
                          <a:latin typeface="Courier" pitchFamily="2" charset="0"/>
                        </a:rPr>
                        <a:t>(</a:t>
                      </a:r>
                      <a:r>
                        <a:rPr lang="en-US" sz="1600" dirty="0" err="1">
                          <a:latin typeface="Courier" pitchFamily="2" charset="0"/>
                        </a:rPr>
                        <a:t>i</a:t>
                      </a:r>
                      <a:r>
                        <a:rPr lang="en-US" sz="1600" dirty="0">
                          <a:latin typeface="Courier" pitchFamily="2" charset="0"/>
                        </a:rPr>
                        <a:t>)</a:t>
                      </a:r>
                    </a:p>
                  </a:txBody>
                  <a:tcPr anchor="ctr">
                    <a:solidFill>
                      <a:schemeClr val="bg1"/>
                    </a:solidFill>
                  </a:tcPr>
                </a:tc>
                <a:tc>
                  <a:txBody>
                    <a:bodyPr/>
                    <a:lstStyle/>
                    <a:p>
                      <a:pPr algn="ctr"/>
                      <a:r>
                        <a:rPr lang="en-US" sz="1600" dirty="0" err="1">
                          <a:latin typeface="Courier" pitchFamily="2" charset="0"/>
                        </a:rPr>
                        <a:t>arr</a:t>
                      </a:r>
                      <a:r>
                        <a:rPr lang="en-US" sz="1600" dirty="0">
                          <a:latin typeface="Courier" pitchFamily="2" charset="0"/>
                        </a:rPr>
                        <a:t>[</a:t>
                      </a:r>
                      <a:r>
                        <a:rPr lang="en-US" sz="1600" dirty="0" err="1">
                          <a:latin typeface="Courier" pitchFamily="2" charset="0"/>
                        </a:rPr>
                        <a:t>i</a:t>
                      </a:r>
                      <a:r>
                        <a:rPr lang="en-US" sz="1600" dirty="0">
                          <a:latin typeface="Courier" pitchFamily="2" charset="0"/>
                        </a:rPr>
                        <a:t>]</a:t>
                      </a:r>
                    </a:p>
                  </a:txBody>
                  <a:tcPr anchor="ctr">
                    <a:solidFill>
                      <a:schemeClr val="bg1"/>
                    </a:solidFill>
                  </a:tcPr>
                </a:tc>
                <a:extLst>
                  <a:ext uri="{0D108BD9-81ED-4DB2-BD59-A6C34878D82A}">
                    <a16:rowId xmlns:a16="http://schemas.microsoft.com/office/drawing/2014/main" val="1158007286"/>
                  </a:ext>
                </a:extLst>
              </a:tr>
              <a:tr h="876300">
                <a:tc>
                  <a:txBody>
                    <a:bodyPr/>
                    <a:lstStyle/>
                    <a:p>
                      <a:pPr algn="l"/>
                      <a:r>
                        <a:rPr lang="en-US" dirty="0"/>
                        <a:t>Set element?</a:t>
                      </a:r>
                    </a:p>
                  </a:txBody>
                  <a:tcPr anchor="ctr">
                    <a:solidFill>
                      <a:schemeClr val="bg1"/>
                    </a:solidFill>
                  </a:tcPr>
                </a:tc>
                <a:tc>
                  <a:txBody>
                    <a:bodyPr/>
                    <a:lstStyle/>
                    <a:p>
                      <a:pPr algn="ctr"/>
                      <a:r>
                        <a:rPr lang="en-US" sz="1600" i="1" dirty="0">
                          <a:latin typeface="Courier" pitchFamily="2" charset="0"/>
                        </a:rPr>
                        <a:t>Not allowed</a:t>
                      </a:r>
                    </a:p>
                  </a:txBody>
                  <a:tcPr anchor="ctr">
                    <a:solidFill>
                      <a:schemeClr val="bg1"/>
                    </a:solidFill>
                  </a:tcPr>
                </a:tc>
                <a:tc>
                  <a:txBody>
                    <a:bodyPr/>
                    <a:lstStyle/>
                    <a:p>
                      <a:pPr algn="ctr"/>
                      <a:r>
                        <a:rPr lang="en-US" sz="1600" dirty="0" err="1">
                          <a:latin typeface="Courier" pitchFamily="2" charset="0"/>
                        </a:rPr>
                        <a:t>arr</a:t>
                      </a:r>
                      <a:r>
                        <a:rPr lang="en-US" sz="1600" dirty="0">
                          <a:latin typeface="Courier" pitchFamily="2" charset="0"/>
                        </a:rPr>
                        <a:t>[</a:t>
                      </a:r>
                      <a:r>
                        <a:rPr lang="en-US" sz="1600" dirty="0" err="1">
                          <a:latin typeface="Courier" pitchFamily="2" charset="0"/>
                        </a:rPr>
                        <a:t>i</a:t>
                      </a:r>
                      <a:r>
                        <a:rPr lang="en-US" sz="1600" dirty="0">
                          <a:latin typeface="Courier" pitchFamily="2" charset="0"/>
                        </a:rPr>
                        <a:t>] = 5;</a:t>
                      </a:r>
                    </a:p>
                  </a:txBody>
                  <a:tcPr anchor="ctr">
                    <a:solidFill>
                      <a:schemeClr val="bg1"/>
                    </a:solidFill>
                  </a:tcPr>
                </a:tc>
                <a:extLst>
                  <a:ext uri="{0D108BD9-81ED-4DB2-BD59-A6C34878D82A}">
                    <a16:rowId xmlns:a16="http://schemas.microsoft.com/office/drawing/2014/main" val="2560181940"/>
                  </a:ext>
                </a:extLst>
              </a:tr>
              <a:tr h="876300">
                <a:tc>
                  <a:txBody>
                    <a:bodyPr/>
                    <a:lstStyle/>
                    <a:p>
                      <a:pPr algn="l"/>
                      <a:r>
                        <a:rPr lang="en-US" dirty="0"/>
                        <a:t>Loop?</a:t>
                      </a:r>
                    </a:p>
                  </a:txBody>
                  <a:tcPr anchor="ctr">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1300" dirty="0">
                          <a:latin typeface="Courier" pitchFamily="2" charset="0"/>
                        </a:rPr>
                        <a:t>for(</a:t>
                      </a:r>
                      <a:r>
                        <a:rPr lang="en-US" sz="1300" dirty="0" err="1">
                          <a:latin typeface="Courier" pitchFamily="2" charset="0"/>
                        </a:rPr>
                        <a:t>int</a:t>
                      </a:r>
                      <a:r>
                        <a:rPr lang="en-US" sz="1300" dirty="0">
                          <a:latin typeface="Courier" pitchFamily="2" charset="0"/>
                        </a:rPr>
                        <a:t> </a:t>
                      </a:r>
                      <a:r>
                        <a:rPr lang="en-US" sz="1300" dirty="0" err="1">
                          <a:latin typeface="Courier" pitchFamily="2" charset="0"/>
                        </a:rPr>
                        <a:t>i</a:t>
                      </a:r>
                      <a:r>
                        <a:rPr lang="en-US" sz="1300" dirty="0">
                          <a:latin typeface="Courier" pitchFamily="2" charset="0"/>
                        </a:rPr>
                        <a:t> = 0; </a:t>
                      </a:r>
                      <a:r>
                        <a:rPr lang="en-US" sz="1300" dirty="0" err="1">
                          <a:latin typeface="Courier" pitchFamily="2" charset="0"/>
                        </a:rPr>
                        <a:t>i</a:t>
                      </a:r>
                      <a:r>
                        <a:rPr lang="en-US" sz="1300" dirty="0">
                          <a:latin typeface="Courier" pitchFamily="2" charset="0"/>
                        </a:rPr>
                        <a:t> &lt; </a:t>
                      </a:r>
                      <a:r>
                        <a:rPr lang="en-US" sz="1300" dirty="0" err="1">
                          <a:latin typeface="Courier" pitchFamily="2" charset="0"/>
                        </a:rPr>
                        <a:t>str.length</a:t>
                      </a:r>
                      <a:r>
                        <a:rPr lang="en-US" sz="1300" dirty="0">
                          <a:latin typeface="Courier" pitchFamily="2" charset="0"/>
                        </a:rPr>
                        <a:t>(); </a:t>
                      </a:r>
                      <a:r>
                        <a:rPr lang="en-US" sz="1300" dirty="0" err="1">
                          <a:latin typeface="Courier" pitchFamily="2" charset="0"/>
                        </a:rPr>
                        <a:t>i</a:t>
                      </a:r>
                      <a:r>
                        <a:rPr lang="en-US" sz="1300" dirty="0">
                          <a:latin typeface="Courier" pitchFamily="2" charset="0"/>
                        </a:rPr>
                        <a:t>++)</a:t>
                      </a:r>
                    </a:p>
                  </a:txBody>
                  <a:tcPr anchor="ctr">
                    <a:lnB w="381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503972" rtl="0" eaLnBrk="1" fontAlgn="auto" latinLnBrk="0" hangingPunct="1">
                        <a:lnSpc>
                          <a:spcPct val="100000"/>
                        </a:lnSpc>
                        <a:spcBef>
                          <a:spcPts val="0"/>
                        </a:spcBef>
                        <a:spcAft>
                          <a:spcPts val="0"/>
                        </a:spcAft>
                        <a:buClrTx/>
                        <a:buSzTx/>
                        <a:buFontTx/>
                        <a:buNone/>
                        <a:tabLst/>
                        <a:defRPr/>
                      </a:pPr>
                      <a:r>
                        <a:rPr lang="en-US" sz="1300" dirty="0">
                          <a:latin typeface="Courier" pitchFamily="2" charset="0"/>
                        </a:rPr>
                        <a:t>for(</a:t>
                      </a:r>
                      <a:r>
                        <a:rPr lang="en-US" sz="1300" dirty="0" err="1">
                          <a:latin typeface="Courier" pitchFamily="2" charset="0"/>
                        </a:rPr>
                        <a:t>int</a:t>
                      </a:r>
                      <a:r>
                        <a:rPr lang="en-US" sz="1300" dirty="0">
                          <a:latin typeface="Courier" pitchFamily="2" charset="0"/>
                        </a:rPr>
                        <a:t> </a:t>
                      </a:r>
                      <a:r>
                        <a:rPr lang="en-US" sz="1300" dirty="0" err="1">
                          <a:latin typeface="Courier" pitchFamily="2" charset="0"/>
                        </a:rPr>
                        <a:t>i</a:t>
                      </a:r>
                      <a:r>
                        <a:rPr lang="en-US" sz="1300" dirty="0">
                          <a:latin typeface="Courier" pitchFamily="2" charset="0"/>
                        </a:rPr>
                        <a:t> = 0; </a:t>
                      </a:r>
                      <a:r>
                        <a:rPr lang="en-US" sz="1300" dirty="0" err="1">
                          <a:latin typeface="Courier" pitchFamily="2" charset="0"/>
                        </a:rPr>
                        <a:t>i</a:t>
                      </a:r>
                      <a:r>
                        <a:rPr lang="en-US" sz="1300" dirty="0">
                          <a:latin typeface="Courier" pitchFamily="2" charset="0"/>
                        </a:rPr>
                        <a:t> &lt; </a:t>
                      </a:r>
                      <a:r>
                        <a:rPr lang="en-US" sz="1300" dirty="0" err="1">
                          <a:latin typeface="Courier" pitchFamily="2" charset="0"/>
                        </a:rPr>
                        <a:t>arr.length</a:t>
                      </a:r>
                      <a:r>
                        <a:rPr lang="en-US" sz="1300" dirty="0">
                          <a:latin typeface="Courier" pitchFamily="2" charset="0"/>
                        </a:rPr>
                        <a:t>; </a:t>
                      </a:r>
                      <a:r>
                        <a:rPr lang="en-US" sz="1300" dirty="0" err="1">
                          <a:latin typeface="Courier" pitchFamily="2" charset="0"/>
                        </a:rPr>
                        <a:t>i</a:t>
                      </a:r>
                      <a:r>
                        <a:rPr lang="en-US" sz="1300" dirty="0">
                          <a:latin typeface="Courier" pitchFamily="2" charset="0"/>
                        </a:rPr>
                        <a:t>++)</a:t>
                      </a:r>
                    </a:p>
                  </a:txBody>
                  <a:tcPr anchor="ctr">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58998750"/>
                  </a:ext>
                </a:extLst>
              </a:tr>
            </a:tbl>
          </a:graphicData>
        </a:graphic>
      </p:graphicFrame>
      <p:sp>
        <p:nvSpPr>
          <p:cNvPr id="2" name="TextBox 1">
            <a:extLst>
              <a:ext uri="{FF2B5EF4-FFF2-40B4-BE49-F238E27FC236}">
                <a16:creationId xmlns:a16="http://schemas.microsoft.com/office/drawing/2014/main" id="{37C8D520-222B-AD42-8091-F60C05DDAE53}"/>
              </a:ext>
            </a:extLst>
          </p:cNvPr>
          <p:cNvSpPr txBox="1"/>
          <p:nvPr/>
        </p:nvSpPr>
        <p:spPr>
          <a:xfrm>
            <a:off x="2449512" y="7179544"/>
            <a:ext cx="4237057" cy="349968"/>
          </a:xfrm>
          <a:prstGeom prst="rect">
            <a:avLst/>
          </a:prstGeom>
          <a:solidFill>
            <a:schemeClr val="bg1"/>
          </a:solidFill>
        </p:spPr>
        <p:txBody>
          <a:bodyPr wrap="none" rtlCol="0">
            <a:spAutoFit/>
          </a:bodyPr>
          <a:lstStyle/>
          <a:p>
            <a:r>
              <a:rPr lang="en-US" dirty="0"/>
              <a:t>* note: there was previously a typo here</a:t>
            </a:r>
          </a:p>
        </p:txBody>
      </p:sp>
      <p:sp>
        <p:nvSpPr>
          <p:cNvPr id="3" name="Freeform 2">
            <a:extLst>
              <a:ext uri="{FF2B5EF4-FFF2-40B4-BE49-F238E27FC236}">
                <a16:creationId xmlns:a16="http://schemas.microsoft.com/office/drawing/2014/main" id="{E96E5876-1EF9-AE48-9B52-D39D6EFF164C}"/>
              </a:ext>
            </a:extLst>
          </p:cNvPr>
          <p:cNvSpPr/>
          <p:nvPr/>
        </p:nvSpPr>
        <p:spPr>
          <a:xfrm>
            <a:off x="6778752" y="6522720"/>
            <a:ext cx="2474976" cy="890016"/>
          </a:xfrm>
          <a:custGeom>
            <a:avLst/>
            <a:gdLst>
              <a:gd name="connsiteX0" fmla="*/ 0 w 2474976"/>
              <a:gd name="connsiteY0" fmla="*/ 890016 h 890016"/>
              <a:gd name="connsiteX1" fmla="*/ 1731264 w 2474976"/>
              <a:gd name="connsiteY1" fmla="*/ 877824 h 890016"/>
              <a:gd name="connsiteX2" fmla="*/ 1767840 w 2474976"/>
              <a:gd name="connsiteY2" fmla="*/ 865632 h 890016"/>
              <a:gd name="connsiteX3" fmla="*/ 1816608 w 2474976"/>
              <a:gd name="connsiteY3" fmla="*/ 853440 h 890016"/>
              <a:gd name="connsiteX4" fmla="*/ 1853184 w 2474976"/>
              <a:gd name="connsiteY4" fmla="*/ 829056 h 890016"/>
              <a:gd name="connsiteX5" fmla="*/ 1938528 w 2474976"/>
              <a:gd name="connsiteY5" fmla="*/ 804672 h 890016"/>
              <a:gd name="connsiteX6" fmla="*/ 2048256 w 2474976"/>
              <a:gd name="connsiteY6" fmla="*/ 731520 h 890016"/>
              <a:gd name="connsiteX7" fmla="*/ 2084832 w 2474976"/>
              <a:gd name="connsiteY7" fmla="*/ 707136 h 890016"/>
              <a:gd name="connsiteX8" fmla="*/ 2157984 w 2474976"/>
              <a:gd name="connsiteY8" fmla="*/ 646176 h 890016"/>
              <a:gd name="connsiteX9" fmla="*/ 2243328 w 2474976"/>
              <a:gd name="connsiteY9" fmla="*/ 536448 h 890016"/>
              <a:gd name="connsiteX10" fmla="*/ 2279904 w 2474976"/>
              <a:gd name="connsiteY10" fmla="*/ 463296 h 890016"/>
              <a:gd name="connsiteX11" fmla="*/ 2304288 w 2474976"/>
              <a:gd name="connsiteY11" fmla="*/ 390144 h 890016"/>
              <a:gd name="connsiteX12" fmla="*/ 2316480 w 2474976"/>
              <a:gd name="connsiteY12" fmla="*/ 353568 h 890016"/>
              <a:gd name="connsiteX13" fmla="*/ 2328672 w 2474976"/>
              <a:gd name="connsiteY13" fmla="*/ 304800 h 890016"/>
              <a:gd name="connsiteX14" fmla="*/ 2353056 w 2474976"/>
              <a:gd name="connsiteY14" fmla="*/ 231648 h 890016"/>
              <a:gd name="connsiteX15" fmla="*/ 2365248 w 2474976"/>
              <a:gd name="connsiteY15" fmla="*/ 146304 h 890016"/>
              <a:gd name="connsiteX16" fmla="*/ 2377440 w 2474976"/>
              <a:gd name="connsiteY16" fmla="*/ 85344 h 890016"/>
              <a:gd name="connsiteX17" fmla="*/ 2365248 w 2474976"/>
              <a:gd name="connsiteY17" fmla="*/ 24384 h 890016"/>
              <a:gd name="connsiteX18" fmla="*/ 2292096 w 2474976"/>
              <a:gd name="connsiteY18" fmla="*/ 73152 h 890016"/>
              <a:gd name="connsiteX19" fmla="*/ 2255520 w 2474976"/>
              <a:gd name="connsiteY19" fmla="*/ 97536 h 890016"/>
              <a:gd name="connsiteX20" fmla="*/ 2292096 w 2474976"/>
              <a:gd name="connsiteY20" fmla="*/ 60960 h 890016"/>
              <a:gd name="connsiteX21" fmla="*/ 2401824 w 2474976"/>
              <a:gd name="connsiteY21" fmla="*/ 0 h 890016"/>
              <a:gd name="connsiteX22" fmla="*/ 2414016 w 2474976"/>
              <a:gd name="connsiteY22" fmla="*/ 36576 h 890016"/>
              <a:gd name="connsiteX23" fmla="*/ 2462784 w 2474976"/>
              <a:gd name="connsiteY23" fmla="*/ 109728 h 890016"/>
              <a:gd name="connsiteX24" fmla="*/ 2474976 w 2474976"/>
              <a:gd name="connsiteY24" fmla="*/ 134112 h 89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74976" h="890016">
                <a:moveTo>
                  <a:pt x="0" y="890016"/>
                </a:moveTo>
                <a:lnTo>
                  <a:pt x="1731264" y="877824"/>
                </a:lnTo>
                <a:cubicBezTo>
                  <a:pt x="1744114" y="877647"/>
                  <a:pt x="1755483" y="869163"/>
                  <a:pt x="1767840" y="865632"/>
                </a:cubicBezTo>
                <a:cubicBezTo>
                  <a:pt x="1783952" y="861029"/>
                  <a:pt x="1800352" y="857504"/>
                  <a:pt x="1816608" y="853440"/>
                </a:cubicBezTo>
                <a:cubicBezTo>
                  <a:pt x="1828800" y="845312"/>
                  <a:pt x="1840078" y="835609"/>
                  <a:pt x="1853184" y="829056"/>
                </a:cubicBezTo>
                <a:cubicBezTo>
                  <a:pt x="1870675" y="820311"/>
                  <a:pt x="1922903" y="808578"/>
                  <a:pt x="1938528" y="804672"/>
                </a:cubicBezTo>
                <a:lnTo>
                  <a:pt x="2048256" y="731520"/>
                </a:lnTo>
                <a:cubicBezTo>
                  <a:pt x="2060448" y="723392"/>
                  <a:pt x="2074471" y="717497"/>
                  <a:pt x="2084832" y="707136"/>
                </a:cubicBezTo>
                <a:cubicBezTo>
                  <a:pt x="2131769" y="660199"/>
                  <a:pt x="2107062" y="680124"/>
                  <a:pt x="2157984" y="646176"/>
                </a:cubicBezTo>
                <a:cubicBezTo>
                  <a:pt x="2216316" y="558678"/>
                  <a:pt x="2186030" y="593746"/>
                  <a:pt x="2243328" y="536448"/>
                </a:cubicBezTo>
                <a:cubicBezTo>
                  <a:pt x="2287792" y="403056"/>
                  <a:pt x="2216879" y="605103"/>
                  <a:pt x="2279904" y="463296"/>
                </a:cubicBezTo>
                <a:cubicBezTo>
                  <a:pt x="2290343" y="439808"/>
                  <a:pt x="2296160" y="414528"/>
                  <a:pt x="2304288" y="390144"/>
                </a:cubicBezTo>
                <a:cubicBezTo>
                  <a:pt x="2308352" y="377952"/>
                  <a:pt x="2313363" y="366036"/>
                  <a:pt x="2316480" y="353568"/>
                </a:cubicBezTo>
                <a:cubicBezTo>
                  <a:pt x="2320544" y="337312"/>
                  <a:pt x="2323857" y="320850"/>
                  <a:pt x="2328672" y="304800"/>
                </a:cubicBezTo>
                <a:cubicBezTo>
                  <a:pt x="2336058" y="280181"/>
                  <a:pt x="2353056" y="231648"/>
                  <a:pt x="2353056" y="231648"/>
                </a:cubicBezTo>
                <a:cubicBezTo>
                  <a:pt x="2357120" y="203200"/>
                  <a:pt x="2360524" y="174650"/>
                  <a:pt x="2365248" y="146304"/>
                </a:cubicBezTo>
                <a:cubicBezTo>
                  <a:pt x="2368655" y="125864"/>
                  <a:pt x="2377440" y="106066"/>
                  <a:pt x="2377440" y="85344"/>
                </a:cubicBezTo>
                <a:cubicBezTo>
                  <a:pt x="2377440" y="64622"/>
                  <a:pt x="2369312" y="44704"/>
                  <a:pt x="2365248" y="24384"/>
                </a:cubicBezTo>
                <a:lnTo>
                  <a:pt x="2292096" y="73152"/>
                </a:lnTo>
                <a:lnTo>
                  <a:pt x="2255520" y="97536"/>
                </a:lnTo>
                <a:cubicBezTo>
                  <a:pt x="2255520" y="97536"/>
                  <a:pt x="2278486" y="71546"/>
                  <a:pt x="2292096" y="60960"/>
                </a:cubicBezTo>
                <a:cubicBezTo>
                  <a:pt x="2354980" y="12050"/>
                  <a:pt x="2346638" y="18395"/>
                  <a:pt x="2401824" y="0"/>
                </a:cubicBezTo>
                <a:cubicBezTo>
                  <a:pt x="2405888" y="12192"/>
                  <a:pt x="2407775" y="25342"/>
                  <a:pt x="2414016" y="36576"/>
                </a:cubicBezTo>
                <a:cubicBezTo>
                  <a:pt x="2428248" y="62194"/>
                  <a:pt x="2449678" y="83516"/>
                  <a:pt x="2462784" y="109728"/>
                </a:cubicBezTo>
                <a:lnTo>
                  <a:pt x="2474976" y="134112"/>
                </a:ln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780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2754" name="Rectangle 2"/>
          <p:cNvSpPr>
            <a:spLocks noGrp="1" noChangeArrowheads="1"/>
          </p:cNvSpPr>
          <p:nvPr>
            <p:ph type="title"/>
          </p:nvPr>
        </p:nvSpPr>
        <p:spPr/>
        <p:txBody>
          <a:bodyPr/>
          <a:lstStyle/>
          <a:p>
            <a:pPr eaLnBrk="1" hangingPunct="1">
              <a:defRPr/>
            </a:pPr>
            <a:r>
              <a:rPr lang="en-US" dirty="0">
                <a:cs typeface="+mj-cs"/>
              </a:rPr>
              <a:t>Creating an Array</a:t>
            </a:r>
          </a:p>
        </p:txBody>
      </p:sp>
      <p:sp>
        <p:nvSpPr>
          <p:cNvPr id="1482755" name="Rectangle 3"/>
          <p:cNvSpPr>
            <a:spLocks noGrp="1" noChangeArrowheads="1"/>
          </p:cNvSpPr>
          <p:nvPr>
            <p:ph type="body" idx="1"/>
          </p:nvPr>
        </p:nvSpPr>
        <p:spPr/>
        <p:txBody>
          <a:bodyPr/>
          <a:lstStyle/>
          <a:p>
            <a:pPr algn="ctr" eaLnBrk="1" hangingPunct="1">
              <a:buFontTx/>
              <a:buNone/>
              <a:defRPr/>
            </a:pPr>
            <a:r>
              <a:rPr lang="en-US" sz="3527" b="1" i="1" dirty="0">
                <a:latin typeface="Consolas" charset="0"/>
              </a:rPr>
              <a:t>type</a:t>
            </a:r>
            <a:r>
              <a:rPr lang="en-US" sz="3527" dirty="0">
                <a:latin typeface="Consolas" charset="0"/>
              </a:rPr>
              <a:t>[] </a:t>
            </a:r>
            <a:r>
              <a:rPr lang="en-US" sz="3527" b="1" i="1" dirty="0">
                <a:latin typeface="Consolas" charset="0"/>
              </a:rPr>
              <a:t>name</a:t>
            </a:r>
            <a:r>
              <a:rPr lang="en-US" sz="3527" dirty="0">
                <a:latin typeface="Consolas" charset="0"/>
              </a:rPr>
              <a:t> = new </a:t>
            </a:r>
            <a:r>
              <a:rPr lang="en-US" sz="3527" b="1" i="1" dirty="0">
                <a:latin typeface="Consolas" charset="0"/>
              </a:rPr>
              <a:t>type</a:t>
            </a:r>
            <a:r>
              <a:rPr lang="en-US" sz="3527" dirty="0">
                <a:latin typeface="Consolas" charset="0"/>
              </a:rPr>
              <a:t>[</a:t>
            </a:r>
            <a:r>
              <a:rPr lang="en-US" sz="3527" b="1" i="1" dirty="0">
                <a:latin typeface="Consolas" charset="0"/>
              </a:rPr>
              <a:t>length</a:t>
            </a:r>
            <a:r>
              <a:rPr lang="en-US" sz="3527" dirty="0">
                <a:latin typeface="Consolas" charset="0"/>
              </a:rPr>
              <a:t>];</a:t>
            </a:r>
          </a:p>
          <a:p>
            <a:pPr algn="ctr" eaLnBrk="1" hangingPunct="1">
              <a:buFontTx/>
              <a:buNone/>
              <a:defRPr/>
            </a:pPr>
            <a:endParaRPr lang="en-US" sz="3527" dirty="0">
              <a:latin typeface="Consolas" charset="0"/>
            </a:endParaRPr>
          </a:p>
          <a:p>
            <a:pPr algn="ctr" eaLnBrk="1" hangingPunct="1">
              <a:buFontTx/>
              <a:buNone/>
              <a:defRPr/>
            </a:pPr>
            <a:endParaRPr lang="en-US" sz="3527" dirty="0">
              <a:latin typeface="Consolas" charset="0"/>
            </a:endParaRPr>
          </a:p>
          <a:p>
            <a:pPr eaLnBrk="1" hangingPunct="1">
              <a:buFontTx/>
              <a:buNone/>
              <a:defRPr/>
            </a:pPr>
            <a:r>
              <a:rPr lang="en-US" sz="3086" dirty="0">
                <a:latin typeface="Consolas" charset="0"/>
              </a:rPr>
              <a:t>		</a:t>
            </a:r>
            <a:r>
              <a:rPr lang="en-US" sz="3086" dirty="0" err="1">
                <a:latin typeface="Consolas" charset="0"/>
              </a:rPr>
              <a:t>int</a:t>
            </a:r>
            <a:r>
              <a:rPr lang="en-US" sz="3086" dirty="0">
                <a:latin typeface="Consolas" charset="0"/>
              </a:rPr>
              <a:t>[] numbers = new </a:t>
            </a:r>
            <a:r>
              <a:rPr lang="en-US" sz="3086" dirty="0" err="1">
                <a:latin typeface="Consolas" charset="0"/>
              </a:rPr>
              <a:t>int</a:t>
            </a:r>
            <a:r>
              <a:rPr lang="en-US" sz="3086" dirty="0">
                <a:latin typeface="Consolas" charset="0"/>
              </a:rPr>
              <a:t>[5];</a:t>
            </a:r>
          </a:p>
          <a:p>
            <a:pPr lvl="1" eaLnBrk="1" hangingPunct="1">
              <a:lnSpc>
                <a:spcPct val="80000"/>
              </a:lnSpc>
              <a:buFont typeface="Wingdings" charset="0"/>
              <a:buNone/>
              <a:defRPr/>
            </a:pPr>
            <a:endParaRPr lang="en-US" dirty="0">
              <a:latin typeface="Consolas" charset="0"/>
            </a:endParaRPr>
          </a:p>
          <a:p>
            <a:pPr lvl="1" eaLnBrk="1" hangingPunct="1">
              <a:lnSpc>
                <a:spcPct val="80000"/>
              </a:lnSpc>
              <a:buFont typeface="Wingdings" charset="0"/>
              <a:buNone/>
              <a:defRPr/>
            </a:pPr>
            <a:endParaRPr lang="en-US" dirty="0">
              <a:latin typeface="Consolas" charset="0"/>
            </a:endParaRPr>
          </a:p>
        </p:txBody>
      </p:sp>
      <p:graphicFrame>
        <p:nvGraphicFramePr>
          <p:cNvPr id="1482756" name="Group 4"/>
          <p:cNvGraphicFramePr>
            <a:graphicFrameLocks noGrp="1"/>
          </p:cNvGraphicFramePr>
          <p:nvPr>
            <p:extLst/>
          </p:nvPr>
        </p:nvGraphicFramePr>
        <p:xfrm>
          <a:off x="2627936" y="4230478"/>
          <a:ext cx="3695840" cy="873422"/>
        </p:xfrm>
        <a:graphic>
          <a:graphicData uri="http://schemas.openxmlformats.org/drawingml/2006/table">
            <a:tbl>
              <a:tblPr/>
              <a:tblGrid>
                <a:gridCol w="887212">
                  <a:extLst>
                    <a:ext uri="{9D8B030D-6E8A-4147-A177-3AD203B41FA5}">
                      <a16:colId xmlns:a16="http://schemas.microsoft.com/office/drawing/2014/main" val="20000"/>
                    </a:ext>
                  </a:extLst>
                </a:gridCol>
                <a:gridCol w="561725">
                  <a:extLst>
                    <a:ext uri="{9D8B030D-6E8A-4147-A177-3AD203B41FA5}">
                      <a16:colId xmlns:a16="http://schemas.microsoft.com/office/drawing/2014/main" val="20001"/>
                    </a:ext>
                  </a:extLst>
                </a:gridCol>
                <a:gridCol w="559976">
                  <a:extLst>
                    <a:ext uri="{9D8B030D-6E8A-4147-A177-3AD203B41FA5}">
                      <a16:colId xmlns:a16="http://schemas.microsoft.com/office/drawing/2014/main" val="20002"/>
                    </a:ext>
                  </a:extLst>
                </a:gridCol>
                <a:gridCol w="561726">
                  <a:extLst>
                    <a:ext uri="{9D8B030D-6E8A-4147-A177-3AD203B41FA5}">
                      <a16:colId xmlns:a16="http://schemas.microsoft.com/office/drawing/2014/main" val="20003"/>
                    </a:ext>
                  </a:extLst>
                </a:gridCol>
                <a:gridCol w="561725">
                  <a:extLst>
                    <a:ext uri="{9D8B030D-6E8A-4147-A177-3AD203B41FA5}">
                      <a16:colId xmlns:a16="http://schemas.microsoft.com/office/drawing/2014/main" val="20004"/>
                    </a:ext>
                  </a:extLst>
                </a:gridCol>
                <a:gridCol w="563476">
                  <a:extLst>
                    <a:ext uri="{9D8B030D-6E8A-4147-A177-3AD203B41FA5}">
                      <a16:colId xmlns:a16="http://schemas.microsoft.com/office/drawing/2014/main" val="20005"/>
                    </a:ext>
                  </a:extLst>
                </a:gridCol>
              </a:tblGrid>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63" marB="5036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rgbClr val="808080"/>
                          </a:solidFill>
                          <a:effectLst/>
                          <a:latin typeface="Calibri" charset="0"/>
                          <a:ea typeface="ＭＳ Ｐゴシック" charset="0"/>
                          <a:cs typeface="Times New Roman" charset="0"/>
                        </a:rPr>
                        <a:t>0</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chemeClr val="tx1"/>
                          </a:solidFill>
                          <a:effectLst/>
                          <a:latin typeface="Calibri" charset="0"/>
                          <a:ea typeface="ＭＳ Ｐゴシック" charset="0"/>
                          <a:cs typeface="Times New Roman" charset="0"/>
                        </a:rPr>
                        <a:t>value</a:t>
                      </a:r>
                    </a:p>
                  </a:txBody>
                  <a:tcPr marL="100796" marR="100796" marT="50363" marB="50363"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TextBox 2"/>
          <p:cNvSpPr txBox="1"/>
          <p:nvPr/>
        </p:nvSpPr>
        <p:spPr>
          <a:xfrm>
            <a:off x="1693896" y="6844305"/>
            <a:ext cx="6652514" cy="445122"/>
          </a:xfrm>
          <a:prstGeom prst="rect">
            <a:avLst/>
          </a:prstGeom>
          <a:noFill/>
        </p:spPr>
        <p:txBody>
          <a:bodyPr wrap="square" rtlCol="0">
            <a:spAutoFit/>
          </a:bodyPr>
          <a:lstStyle/>
          <a:p>
            <a:pPr defTabSz="1007943" fontAlgn="auto" hangingPunct="1">
              <a:lnSpc>
                <a:spcPct val="80000"/>
              </a:lnSpc>
              <a:spcBef>
                <a:spcPts val="0"/>
              </a:spcBef>
              <a:spcAft>
                <a:spcPts val="0"/>
              </a:spcAft>
              <a:buClrTx/>
              <a:buSzTx/>
              <a:defRPr/>
            </a:pPr>
            <a:r>
              <a:rPr lang="en-US" sz="2866" dirty="0">
                <a:solidFill>
                  <a:srgbClr val="000000"/>
                </a:solidFill>
                <a:latin typeface="Calibri"/>
              </a:rPr>
              <a:t>Java automatically </a:t>
            </a:r>
            <a:r>
              <a:rPr lang="en-US" sz="2866">
                <a:solidFill>
                  <a:srgbClr val="000000"/>
                </a:solidFill>
                <a:latin typeface="Calibri"/>
              </a:rPr>
              <a:t>initializes elements to </a:t>
            </a:r>
            <a:r>
              <a:rPr lang="en-US" sz="2866" b="1">
                <a:solidFill>
                  <a:srgbClr val="000000"/>
                </a:solidFill>
                <a:latin typeface="Calibri"/>
              </a:rPr>
              <a:t>0</a:t>
            </a:r>
            <a:r>
              <a:rPr lang="en-US" sz="2866">
                <a:solidFill>
                  <a:srgbClr val="000000"/>
                </a:solidFill>
                <a:latin typeface="Calibri"/>
              </a:rPr>
              <a:t>.</a:t>
            </a:r>
            <a:endParaRPr lang="en-US" sz="2866" dirty="0">
              <a:solidFill>
                <a:srgbClr val="000000"/>
              </a:solidFill>
              <a:latin typeface="Calibri"/>
            </a:endParaRPr>
          </a:p>
        </p:txBody>
      </p:sp>
      <p:cxnSp>
        <p:nvCxnSpPr>
          <p:cNvPr id="6" name="Straight Arrow Connector 5"/>
          <p:cNvCxnSpPr/>
          <p:nvPr/>
        </p:nvCxnSpPr>
        <p:spPr>
          <a:xfrm flipV="1">
            <a:off x="4412019" y="5271892"/>
            <a:ext cx="913881" cy="15724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itle Placeholder 1">
            <a:extLst>
              <a:ext uri="{FF2B5EF4-FFF2-40B4-BE49-F238E27FC236}">
                <a16:creationId xmlns:a16="http://schemas.microsoft.com/office/drawing/2014/main" id="{A2B9ED67-772F-0749-A7A8-ECFD88C6E736}"/>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Creating Arrays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79851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Accessing Data In An Array</a:t>
            </a:r>
            <a:endParaRPr lang="en-US" dirty="0">
              <a:cs typeface="+mj-cs"/>
            </a:endParaRPr>
          </a:p>
        </p:txBody>
      </p:sp>
      <p:sp>
        <p:nvSpPr>
          <p:cNvPr id="1483779" name="Rectangle 3"/>
          <p:cNvSpPr>
            <a:spLocks noGrp="1" noChangeArrowheads="1"/>
          </p:cNvSpPr>
          <p:nvPr>
            <p:ph type="body" idx="1"/>
          </p:nvPr>
        </p:nvSpPr>
        <p:spPr/>
        <p:txBody>
          <a:bodyPr/>
          <a:lstStyle/>
          <a:p>
            <a:pPr eaLnBrk="1" hangingPunct="1">
              <a:lnSpc>
                <a:spcPct val="80000"/>
              </a:lnSpc>
              <a:buFontTx/>
              <a:buNone/>
              <a:defRPr/>
            </a:pPr>
            <a:r>
              <a:rPr lang="en-US" b="1" dirty="0">
                <a:latin typeface="Consolas" charset="0"/>
                <a:cs typeface="+mn-cs"/>
              </a:rPr>
              <a:t>		</a:t>
            </a:r>
          </a:p>
          <a:p>
            <a:pPr eaLnBrk="1" hangingPunct="1">
              <a:lnSpc>
                <a:spcPct val="80000"/>
              </a:lnSpc>
              <a:buFontTx/>
              <a:buNone/>
              <a:defRPr/>
            </a:pPr>
            <a:r>
              <a:rPr lang="en-US" b="1" i="1" dirty="0">
                <a:latin typeface="Consolas" charset="0"/>
                <a:cs typeface="+mn-cs"/>
              </a:rPr>
              <a:t>name</a:t>
            </a:r>
            <a:r>
              <a:rPr lang="en-US" dirty="0">
                <a:latin typeface="Consolas" charset="0"/>
                <a:cs typeface="+mn-cs"/>
              </a:rPr>
              <a:t>[</a:t>
            </a:r>
            <a:r>
              <a:rPr lang="en-US" b="1" i="1" dirty="0">
                <a:latin typeface="Consolas" charset="0"/>
                <a:cs typeface="+mn-cs"/>
              </a:rPr>
              <a:t>index</a:t>
            </a:r>
            <a:r>
              <a:rPr lang="en-US" dirty="0">
                <a:latin typeface="Consolas" charset="0"/>
                <a:cs typeface="+mn-cs"/>
              </a:rPr>
              <a:t>]</a:t>
            </a:r>
            <a:r>
              <a:rPr lang="en-US" dirty="0">
                <a:solidFill>
                  <a:srgbClr val="008000"/>
                </a:solidFill>
                <a:latin typeface="Consolas" charset="0"/>
                <a:cs typeface="+mn-cs"/>
              </a:rPr>
              <a:t>   // get element at </a:t>
            </a:r>
            <a:r>
              <a:rPr lang="en-US" b="1" dirty="0">
                <a:solidFill>
                  <a:srgbClr val="008000"/>
                </a:solidFill>
                <a:latin typeface="Consolas" charset="0"/>
                <a:cs typeface="+mn-cs"/>
              </a:rPr>
              <a:t>index</a:t>
            </a:r>
            <a:endParaRPr lang="en-US" dirty="0">
              <a:solidFill>
                <a:srgbClr val="008000"/>
              </a:solidFill>
              <a:latin typeface="Consolas" charset="0"/>
              <a:cs typeface="+mn-cs"/>
            </a:endParaRPr>
          </a:p>
          <a:p>
            <a:pPr eaLnBrk="1" hangingPunct="1">
              <a:lnSpc>
                <a:spcPct val="80000"/>
              </a:lnSpc>
              <a:buFontTx/>
              <a:buNone/>
              <a:defRPr/>
            </a:pPr>
            <a:endParaRPr lang="en-US" sz="1653" dirty="0">
              <a:latin typeface="Consolas" charset="0"/>
            </a:endParaRPr>
          </a:p>
          <a:p>
            <a:pPr lvl="1" eaLnBrk="1" hangingPunct="1">
              <a:lnSpc>
                <a:spcPct val="80000"/>
              </a:lnSpc>
              <a:defRPr/>
            </a:pPr>
            <a:endParaRPr lang="en-US" sz="1102" dirty="0">
              <a:latin typeface="Consolas" charset="0"/>
            </a:endParaRPr>
          </a:p>
          <a:p>
            <a:pPr eaLnBrk="1" hangingPunct="1">
              <a:defRPr/>
            </a:pPr>
            <a:r>
              <a:rPr lang="en-US" sz="3086" dirty="0"/>
              <a:t>Like Strings, indices go from </a:t>
            </a:r>
            <a:r>
              <a:rPr lang="en-US" sz="3086" b="1" dirty="0"/>
              <a:t>0</a:t>
            </a:r>
            <a:r>
              <a:rPr lang="en-US" sz="3086" dirty="0"/>
              <a:t> to the </a:t>
            </a:r>
            <a:r>
              <a:rPr lang="en-US" sz="3086" b="1" dirty="0"/>
              <a:t>array's length - 1</a:t>
            </a:r>
            <a:r>
              <a:rPr lang="en-US" sz="3086" dirty="0"/>
              <a:t>.</a:t>
            </a:r>
          </a:p>
          <a:p>
            <a:pPr lvl="1" eaLnBrk="1" hangingPunct="1">
              <a:lnSpc>
                <a:spcPct val="80000"/>
              </a:lnSpc>
              <a:buFont typeface="Wingdings" charset="0"/>
              <a:buNone/>
              <a:defRPr/>
            </a:pPr>
            <a:r>
              <a:rPr lang="en-US" sz="992" dirty="0">
                <a:latin typeface="Consolas" charset="0"/>
              </a:rPr>
              <a:t>	</a:t>
            </a:r>
          </a:p>
          <a:p>
            <a:pPr lvl="1" eaLnBrk="1" hangingPunct="1">
              <a:lnSpc>
                <a:spcPct val="80000"/>
              </a:lnSpc>
              <a:buFont typeface="Wingdings" charset="0"/>
              <a:buNone/>
              <a:defRPr/>
            </a:pPr>
            <a:r>
              <a:rPr lang="en-US" sz="2646" dirty="0">
                <a:latin typeface="Consolas" charset="0"/>
              </a:rPr>
              <a:t>	for (</a:t>
            </a:r>
            <a:r>
              <a:rPr lang="en-US" sz="2646" dirty="0" err="1">
                <a:latin typeface="Consolas" charset="0"/>
              </a:rPr>
              <a:t>int</a:t>
            </a:r>
            <a:r>
              <a:rPr lang="en-US" sz="2646" dirty="0">
                <a:latin typeface="Consolas" charset="0"/>
              </a:rPr>
              <a:t> </a:t>
            </a:r>
            <a:r>
              <a:rPr lang="en-US" sz="2646" dirty="0" err="1">
                <a:latin typeface="Consolas" charset="0"/>
              </a:rPr>
              <a:t>i</a:t>
            </a:r>
            <a:r>
              <a:rPr lang="en-US" sz="2646" dirty="0">
                <a:latin typeface="Consolas" charset="0"/>
              </a:rPr>
              <a:t> = 0; </a:t>
            </a:r>
            <a:r>
              <a:rPr lang="en-US" sz="2646" dirty="0" err="1">
                <a:latin typeface="Consolas" charset="0"/>
              </a:rPr>
              <a:t>i</a:t>
            </a:r>
            <a:r>
              <a:rPr lang="en-US" sz="2646" dirty="0">
                <a:latin typeface="Consolas" charset="0"/>
              </a:rPr>
              <a:t> &lt; 7; </a:t>
            </a:r>
            <a:r>
              <a:rPr lang="en-US" sz="2646" dirty="0" err="1">
                <a:latin typeface="Consolas" charset="0"/>
              </a:rPr>
              <a:t>i</a:t>
            </a:r>
            <a:r>
              <a:rPr lang="en-US" sz="2646" dirty="0">
                <a:latin typeface="Consolas" charset="0"/>
              </a:rPr>
              <a:t>++) {</a:t>
            </a:r>
          </a:p>
          <a:p>
            <a:pPr lvl="1" eaLnBrk="1" hangingPunct="1">
              <a:lnSpc>
                <a:spcPct val="80000"/>
              </a:lnSpc>
              <a:buFont typeface="Wingdings" charset="0"/>
              <a:buNone/>
              <a:defRPr/>
            </a:pPr>
            <a:r>
              <a:rPr lang="en-US" sz="2646" dirty="0">
                <a:latin typeface="Consolas" charset="0"/>
              </a:rPr>
              <a:t>		  </a:t>
            </a:r>
            <a:r>
              <a:rPr lang="en-US" sz="2646" dirty="0" err="1">
                <a:latin typeface="Consolas" charset="0"/>
              </a:rPr>
              <a:t>println</a:t>
            </a:r>
            <a:r>
              <a:rPr lang="en-US" sz="2646" dirty="0">
                <a:latin typeface="Consolas" charset="0"/>
              </a:rPr>
              <a:t>(numbers[</a:t>
            </a:r>
            <a:r>
              <a:rPr lang="en-US" sz="2646" dirty="0" err="1">
                <a:latin typeface="Consolas" charset="0"/>
              </a:rPr>
              <a:t>i</a:t>
            </a:r>
            <a:r>
              <a:rPr lang="en-US" sz="2646" dirty="0">
                <a:latin typeface="Consolas" charset="0"/>
              </a:rPr>
              <a:t>]);</a:t>
            </a:r>
          </a:p>
          <a:p>
            <a:pPr lvl="1" eaLnBrk="1" hangingPunct="1">
              <a:lnSpc>
                <a:spcPct val="80000"/>
              </a:lnSpc>
              <a:buFont typeface="Wingdings" charset="0"/>
              <a:buNone/>
              <a:defRPr/>
            </a:pPr>
            <a:r>
              <a:rPr lang="en-US" sz="2646" dirty="0">
                <a:latin typeface="Consolas" charset="0"/>
              </a:rPr>
              <a:t>	}</a:t>
            </a:r>
          </a:p>
          <a:p>
            <a:pPr lvl="1" eaLnBrk="1" hangingPunct="1">
              <a:lnSpc>
                <a:spcPct val="80000"/>
              </a:lnSpc>
              <a:buFont typeface="Wingdings" charset="0"/>
              <a:buNone/>
              <a:defRPr/>
            </a:pPr>
            <a:r>
              <a:rPr lang="en-US" sz="2646" b="1" dirty="0">
                <a:solidFill>
                  <a:srgbClr val="800000"/>
                </a:solidFill>
                <a:latin typeface="Consolas" charset="0"/>
              </a:rPr>
              <a:t>	</a:t>
            </a:r>
            <a:r>
              <a:rPr lang="en-US" sz="2646" b="1" dirty="0" err="1">
                <a:solidFill>
                  <a:srgbClr val="800000"/>
                </a:solidFill>
                <a:latin typeface="Consolas" charset="0"/>
              </a:rPr>
              <a:t>println</a:t>
            </a:r>
            <a:r>
              <a:rPr lang="en-US" sz="2646" b="1" dirty="0">
                <a:solidFill>
                  <a:srgbClr val="800000"/>
                </a:solidFill>
                <a:latin typeface="Consolas" charset="0"/>
              </a:rPr>
              <a:t>(numbers[9]);   </a:t>
            </a:r>
            <a:r>
              <a:rPr lang="en-US" sz="2646" dirty="0">
                <a:solidFill>
                  <a:srgbClr val="008000"/>
                </a:solidFill>
                <a:latin typeface="Consolas" charset="0"/>
              </a:rPr>
              <a:t>// exception</a:t>
            </a:r>
          </a:p>
          <a:p>
            <a:pPr lvl="1">
              <a:lnSpc>
                <a:spcPct val="80000"/>
              </a:lnSpc>
              <a:buNone/>
              <a:defRPr/>
            </a:pPr>
            <a:r>
              <a:rPr lang="en-US" sz="2646" b="1" dirty="0">
                <a:solidFill>
                  <a:srgbClr val="008000"/>
                </a:solidFill>
                <a:latin typeface="Consolas" charset="0"/>
              </a:rPr>
              <a:t>	</a:t>
            </a:r>
            <a:r>
              <a:rPr lang="en-US" sz="2646" b="1" dirty="0" err="1">
                <a:solidFill>
                  <a:srgbClr val="800000"/>
                </a:solidFill>
                <a:latin typeface="Consolas" charset="0"/>
              </a:rPr>
              <a:t>println</a:t>
            </a:r>
            <a:r>
              <a:rPr lang="en-US" sz="2646" b="1" dirty="0">
                <a:solidFill>
                  <a:srgbClr val="800000"/>
                </a:solidFill>
                <a:latin typeface="Consolas" charset="0"/>
              </a:rPr>
              <a:t>(numbers[-1]);  </a:t>
            </a:r>
            <a:r>
              <a:rPr lang="en-US" sz="2646" dirty="0">
                <a:solidFill>
                  <a:srgbClr val="008000"/>
                </a:solidFill>
                <a:latin typeface="Consolas" charset="0"/>
              </a:rPr>
              <a:t>// exception</a:t>
            </a:r>
          </a:p>
          <a:p>
            <a:pPr lvl="1" eaLnBrk="1" hangingPunct="1">
              <a:lnSpc>
                <a:spcPct val="80000"/>
              </a:lnSpc>
              <a:buFont typeface="Wingdings" charset="0"/>
              <a:buNone/>
              <a:defRPr/>
            </a:pPr>
            <a:endParaRPr lang="en-US" sz="3086" dirty="0">
              <a:latin typeface="Consolas" charset="0"/>
            </a:endParaRPr>
          </a:p>
        </p:txBody>
      </p:sp>
      <p:graphicFrame>
        <p:nvGraphicFramePr>
          <p:cNvPr id="1483780" name="Group 4"/>
          <p:cNvGraphicFramePr>
            <a:graphicFrameLocks noGrp="1"/>
          </p:cNvGraphicFramePr>
          <p:nvPr>
            <p:extLst/>
          </p:nvPr>
        </p:nvGraphicFramePr>
        <p:xfrm>
          <a:off x="2520420" y="5932245"/>
          <a:ext cx="5291773" cy="873422"/>
        </p:xfrm>
        <a:graphic>
          <a:graphicData uri="http://schemas.openxmlformats.org/drawingml/2006/table">
            <a:tbl>
              <a:tblPr/>
              <a:tblGrid>
                <a:gridCol w="993957">
                  <a:extLst>
                    <a:ext uri="{9D8B030D-6E8A-4147-A177-3AD203B41FA5}">
                      <a16:colId xmlns:a16="http://schemas.microsoft.com/office/drawing/2014/main" val="20000"/>
                    </a:ext>
                  </a:extLst>
                </a:gridCol>
                <a:gridCol w="614224">
                  <a:extLst>
                    <a:ext uri="{9D8B030D-6E8A-4147-A177-3AD203B41FA5}">
                      <a16:colId xmlns:a16="http://schemas.microsoft.com/office/drawing/2014/main" val="20001"/>
                    </a:ext>
                  </a:extLst>
                </a:gridCol>
                <a:gridCol w="614223">
                  <a:extLst>
                    <a:ext uri="{9D8B030D-6E8A-4147-A177-3AD203B41FA5}">
                      <a16:colId xmlns:a16="http://schemas.microsoft.com/office/drawing/2014/main" val="20002"/>
                    </a:ext>
                  </a:extLst>
                </a:gridCol>
                <a:gridCol w="612474">
                  <a:extLst>
                    <a:ext uri="{9D8B030D-6E8A-4147-A177-3AD203B41FA5}">
                      <a16:colId xmlns:a16="http://schemas.microsoft.com/office/drawing/2014/main" val="20003"/>
                    </a:ext>
                  </a:extLst>
                </a:gridCol>
                <a:gridCol w="614224">
                  <a:extLst>
                    <a:ext uri="{9D8B030D-6E8A-4147-A177-3AD203B41FA5}">
                      <a16:colId xmlns:a16="http://schemas.microsoft.com/office/drawing/2014/main" val="20004"/>
                    </a:ext>
                  </a:extLst>
                </a:gridCol>
                <a:gridCol w="614223">
                  <a:extLst>
                    <a:ext uri="{9D8B030D-6E8A-4147-A177-3AD203B41FA5}">
                      <a16:colId xmlns:a16="http://schemas.microsoft.com/office/drawing/2014/main" val="20005"/>
                    </a:ext>
                  </a:extLst>
                </a:gridCol>
                <a:gridCol w="615974">
                  <a:extLst>
                    <a:ext uri="{9D8B030D-6E8A-4147-A177-3AD203B41FA5}">
                      <a16:colId xmlns:a16="http://schemas.microsoft.com/office/drawing/2014/main" val="20006"/>
                    </a:ext>
                  </a:extLst>
                </a:gridCol>
                <a:gridCol w="612474">
                  <a:extLst>
                    <a:ext uri="{9D8B030D-6E8A-4147-A177-3AD203B41FA5}">
                      <a16:colId xmlns:a16="http://schemas.microsoft.com/office/drawing/2014/main" val="20007"/>
                    </a:ext>
                  </a:extLst>
                </a:gridCol>
              </a:tblGrid>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63" marB="5036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0</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5</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6</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chemeClr val="tx1"/>
                          </a:solidFill>
                          <a:effectLst/>
                          <a:latin typeface="Calibri" charset="0"/>
                          <a:ea typeface="ＭＳ Ｐゴシック" charset="0"/>
                          <a:cs typeface="Times New Roman" charset="0"/>
                        </a:rPr>
                        <a:t>value</a:t>
                      </a:r>
                    </a:p>
                  </a:txBody>
                  <a:tcPr marL="100796" marR="100796" marT="50363" marB="50363"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1</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2</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defRPr/>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3</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4</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5</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6</a:t>
                      </a:r>
                    </a:p>
                  </a:txBody>
                  <a:tcPr marL="100796" marR="100796" marT="50363" marB="5036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Title Placeholder 1">
            <a:extLst>
              <a:ext uri="{FF2B5EF4-FFF2-40B4-BE49-F238E27FC236}">
                <a16:creationId xmlns:a16="http://schemas.microsoft.com/office/drawing/2014/main" id="{C6397A6F-FEFD-BA47-92CD-9C02818F43BD}"/>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Getting values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18166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377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377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Putting Data In An Array</a:t>
            </a:r>
            <a:endParaRPr lang="en-US" dirty="0">
              <a:cs typeface="+mj-cs"/>
            </a:endParaRPr>
          </a:p>
        </p:txBody>
      </p:sp>
      <p:sp>
        <p:nvSpPr>
          <p:cNvPr id="1483779" name="Rectangle 3"/>
          <p:cNvSpPr>
            <a:spLocks noGrp="1" noChangeArrowheads="1"/>
          </p:cNvSpPr>
          <p:nvPr>
            <p:ph type="body" idx="1"/>
          </p:nvPr>
        </p:nvSpPr>
        <p:spPr/>
        <p:txBody>
          <a:bodyPr/>
          <a:lstStyle/>
          <a:p>
            <a:pPr eaLnBrk="1" hangingPunct="1">
              <a:lnSpc>
                <a:spcPct val="80000"/>
              </a:lnSpc>
              <a:buFontTx/>
              <a:buNone/>
              <a:defRPr/>
            </a:pPr>
            <a:r>
              <a:rPr lang="en-US" b="1" dirty="0">
                <a:latin typeface="Consolas" charset="0"/>
                <a:cs typeface="+mn-cs"/>
              </a:rPr>
              <a:t>		</a:t>
            </a:r>
          </a:p>
          <a:p>
            <a:pPr eaLnBrk="1" hangingPunct="1">
              <a:lnSpc>
                <a:spcPct val="80000"/>
              </a:lnSpc>
              <a:buFontTx/>
              <a:buNone/>
              <a:defRPr/>
            </a:pPr>
            <a:r>
              <a:rPr lang="en-US" b="1" i="1" dirty="0">
                <a:latin typeface="Consolas" charset="0"/>
                <a:cs typeface="+mn-cs"/>
              </a:rPr>
              <a:t>name</a:t>
            </a:r>
            <a:r>
              <a:rPr lang="en-US" dirty="0">
                <a:latin typeface="Consolas" charset="0"/>
                <a:cs typeface="+mn-cs"/>
              </a:rPr>
              <a:t>[</a:t>
            </a:r>
            <a:r>
              <a:rPr lang="en-US" b="1" i="1" dirty="0">
                <a:latin typeface="Consolas" charset="0"/>
                <a:cs typeface="+mn-cs"/>
              </a:rPr>
              <a:t>index</a:t>
            </a:r>
            <a:r>
              <a:rPr lang="en-US" dirty="0">
                <a:latin typeface="Consolas" charset="0"/>
                <a:cs typeface="+mn-cs"/>
              </a:rPr>
              <a:t>] = </a:t>
            </a:r>
            <a:r>
              <a:rPr lang="en-US" b="1" i="1" dirty="0">
                <a:latin typeface="Consolas" charset="0"/>
                <a:cs typeface="+mn-cs"/>
              </a:rPr>
              <a:t>value</a:t>
            </a:r>
            <a:r>
              <a:rPr lang="en-US" dirty="0">
                <a:latin typeface="Consolas" charset="0"/>
                <a:cs typeface="+mn-cs"/>
              </a:rPr>
              <a:t>;</a:t>
            </a:r>
            <a:r>
              <a:rPr lang="en-US" dirty="0">
                <a:solidFill>
                  <a:srgbClr val="008000"/>
                </a:solidFill>
                <a:latin typeface="Consolas" charset="0"/>
                <a:cs typeface="+mn-cs"/>
              </a:rPr>
              <a:t>   // set element at </a:t>
            </a:r>
            <a:r>
              <a:rPr lang="en-US" b="1" dirty="0">
                <a:solidFill>
                  <a:srgbClr val="008000"/>
                </a:solidFill>
                <a:latin typeface="Consolas" charset="0"/>
                <a:cs typeface="+mn-cs"/>
              </a:rPr>
              <a:t>index</a:t>
            </a:r>
            <a:endParaRPr lang="en-US" dirty="0">
              <a:solidFill>
                <a:srgbClr val="008000"/>
              </a:solidFill>
              <a:latin typeface="Consolas" charset="0"/>
              <a:cs typeface="+mn-cs"/>
            </a:endParaRPr>
          </a:p>
          <a:p>
            <a:pPr eaLnBrk="1" hangingPunct="1">
              <a:lnSpc>
                <a:spcPct val="80000"/>
              </a:lnSpc>
              <a:buFontTx/>
              <a:buNone/>
              <a:defRPr/>
            </a:pPr>
            <a:endParaRPr lang="en-US" sz="1653" dirty="0">
              <a:latin typeface="Consolas" charset="0"/>
            </a:endParaRPr>
          </a:p>
          <a:p>
            <a:pPr lvl="1" eaLnBrk="1" hangingPunct="1">
              <a:lnSpc>
                <a:spcPct val="80000"/>
              </a:lnSpc>
              <a:defRPr/>
            </a:pPr>
            <a:endParaRPr lang="en-US" sz="1102" dirty="0">
              <a:latin typeface="Consolas" charset="0"/>
            </a:endParaRPr>
          </a:p>
          <a:p>
            <a:pPr lvl="1" eaLnBrk="1" hangingPunct="1">
              <a:lnSpc>
                <a:spcPct val="80000"/>
              </a:lnSpc>
              <a:buFont typeface="Wingdings" charset="0"/>
              <a:buNone/>
              <a:defRPr/>
            </a:pPr>
            <a:endParaRPr lang="en-US" sz="3086" dirty="0">
              <a:latin typeface="Consolas" charset="0"/>
            </a:endParaRPr>
          </a:p>
        </p:txBody>
      </p:sp>
      <p:sp>
        <p:nvSpPr>
          <p:cNvPr id="4" name="Title Placeholder 1">
            <a:extLst>
              <a:ext uri="{FF2B5EF4-FFF2-40B4-BE49-F238E27FC236}">
                <a16:creationId xmlns:a16="http://schemas.microsoft.com/office/drawing/2014/main" id="{100DB626-A09B-6747-8839-6124287826C0}"/>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Setting values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874404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Putting Data In An Array</a:t>
            </a:r>
            <a:endParaRPr lang="en-US" dirty="0">
              <a:cs typeface="+mj-cs"/>
            </a:endParaRPr>
          </a:p>
        </p:txBody>
      </p:sp>
      <p:sp>
        <p:nvSpPr>
          <p:cNvPr id="1483779" name="Rectangle 3"/>
          <p:cNvSpPr>
            <a:spLocks noGrp="1" noChangeArrowheads="1"/>
          </p:cNvSpPr>
          <p:nvPr>
            <p:ph type="body" idx="1"/>
          </p:nvPr>
        </p:nvSpPr>
        <p:spPr/>
        <p:txBody>
          <a:bodyPr/>
          <a:lstStyle/>
          <a:p>
            <a:pPr eaLnBrk="1" hangingPunct="1">
              <a:lnSpc>
                <a:spcPct val="80000"/>
              </a:lnSpc>
              <a:buFontTx/>
              <a:buNone/>
              <a:defRPr/>
            </a:pPr>
            <a:r>
              <a:rPr lang="en-US" b="1" dirty="0">
                <a:latin typeface="Consolas" charset="0"/>
                <a:cs typeface="+mn-cs"/>
              </a:rPr>
              <a:t>		</a:t>
            </a:r>
          </a:p>
          <a:p>
            <a:pPr eaLnBrk="1" hangingPunct="1">
              <a:lnSpc>
                <a:spcPct val="80000"/>
              </a:lnSpc>
              <a:buFontTx/>
              <a:buNone/>
              <a:defRPr/>
            </a:pPr>
            <a:r>
              <a:rPr lang="en-US" b="1" i="1" dirty="0">
                <a:latin typeface="Consolas" charset="0"/>
                <a:cs typeface="+mn-cs"/>
              </a:rPr>
              <a:t>name</a:t>
            </a:r>
            <a:r>
              <a:rPr lang="en-US" dirty="0">
                <a:latin typeface="Consolas" charset="0"/>
                <a:cs typeface="+mn-cs"/>
              </a:rPr>
              <a:t>[</a:t>
            </a:r>
            <a:r>
              <a:rPr lang="en-US" b="1" i="1" dirty="0">
                <a:latin typeface="Consolas" charset="0"/>
                <a:cs typeface="+mn-cs"/>
              </a:rPr>
              <a:t>index</a:t>
            </a:r>
            <a:r>
              <a:rPr lang="en-US" dirty="0">
                <a:latin typeface="Consolas" charset="0"/>
                <a:cs typeface="+mn-cs"/>
              </a:rPr>
              <a:t>] = </a:t>
            </a:r>
            <a:r>
              <a:rPr lang="en-US" b="1" i="1" dirty="0">
                <a:latin typeface="Consolas" charset="0"/>
                <a:cs typeface="+mn-cs"/>
              </a:rPr>
              <a:t>value</a:t>
            </a:r>
            <a:r>
              <a:rPr lang="en-US" dirty="0">
                <a:latin typeface="Consolas" charset="0"/>
                <a:cs typeface="+mn-cs"/>
              </a:rPr>
              <a:t>;</a:t>
            </a:r>
            <a:r>
              <a:rPr lang="en-US" dirty="0">
                <a:solidFill>
                  <a:srgbClr val="008000"/>
                </a:solidFill>
                <a:latin typeface="Consolas" charset="0"/>
                <a:cs typeface="+mn-cs"/>
              </a:rPr>
              <a:t>   // set element at </a:t>
            </a:r>
            <a:r>
              <a:rPr lang="en-US" b="1" dirty="0">
                <a:solidFill>
                  <a:srgbClr val="008000"/>
                </a:solidFill>
                <a:latin typeface="Consolas" charset="0"/>
                <a:cs typeface="+mn-cs"/>
              </a:rPr>
              <a:t>index</a:t>
            </a:r>
            <a:endParaRPr lang="en-US" dirty="0">
              <a:solidFill>
                <a:srgbClr val="008000"/>
              </a:solidFill>
              <a:latin typeface="Consolas" charset="0"/>
              <a:cs typeface="+mn-cs"/>
            </a:endParaRPr>
          </a:p>
          <a:p>
            <a:pPr eaLnBrk="1" hangingPunct="1">
              <a:lnSpc>
                <a:spcPct val="80000"/>
              </a:lnSpc>
              <a:buFontTx/>
              <a:buNone/>
              <a:defRPr/>
            </a:pPr>
            <a:endParaRPr lang="en-US" sz="1653" dirty="0">
              <a:latin typeface="Consolas" charset="0"/>
            </a:endParaRPr>
          </a:p>
          <a:p>
            <a:pPr lvl="1" eaLnBrk="1" hangingPunct="1">
              <a:lnSpc>
                <a:spcPct val="80000"/>
              </a:lnSpc>
              <a:defRPr/>
            </a:pPr>
            <a:endParaRPr lang="en-US" sz="1102" dirty="0">
              <a:latin typeface="Consolas" charset="0"/>
            </a:endParaRPr>
          </a:p>
          <a:p>
            <a:pPr eaLnBrk="1" hangingPunct="1">
              <a:defRPr/>
            </a:pPr>
            <a:r>
              <a:rPr lang="en-US" sz="3086" dirty="0"/>
              <a:t>Like Strings, indices go from </a:t>
            </a:r>
            <a:r>
              <a:rPr lang="en-US" sz="3086" b="1" dirty="0"/>
              <a:t>0</a:t>
            </a:r>
            <a:r>
              <a:rPr lang="en-US" sz="3086" dirty="0"/>
              <a:t> to the </a:t>
            </a:r>
            <a:r>
              <a:rPr lang="en-US" sz="3086" b="1" dirty="0"/>
              <a:t>array's length - 1</a:t>
            </a:r>
            <a:r>
              <a:rPr lang="en-US" sz="3086" dirty="0"/>
              <a:t>.</a:t>
            </a:r>
          </a:p>
          <a:p>
            <a:pPr lvl="1" eaLnBrk="1" hangingPunct="1">
              <a:lnSpc>
                <a:spcPct val="80000"/>
              </a:lnSpc>
              <a:buFont typeface="Wingdings" charset="0"/>
              <a:buNone/>
              <a:defRPr/>
            </a:pPr>
            <a:r>
              <a:rPr lang="en-US" sz="992" dirty="0">
                <a:latin typeface="Consolas" charset="0"/>
              </a:rPr>
              <a:t>	</a:t>
            </a:r>
          </a:p>
          <a:p>
            <a:pPr lvl="1" eaLnBrk="1" hangingPunct="1">
              <a:lnSpc>
                <a:spcPct val="80000"/>
              </a:lnSpc>
              <a:buFont typeface="Wingdings" charset="0"/>
              <a:buNone/>
              <a:defRPr/>
            </a:pPr>
            <a:r>
              <a:rPr lang="en-US" sz="2646" dirty="0">
                <a:latin typeface="Consolas" charset="0"/>
              </a:rPr>
              <a:t>	</a:t>
            </a:r>
            <a:r>
              <a:rPr lang="en-US" sz="2646" dirty="0" err="1">
                <a:latin typeface="Consolas" charset="0"/>
              </a:rPr>
              <a:t>int</a:t>
            </a:r>
            <a:r>
              <a:rPr lang="en-US" sz="2646" dirty="0">
                <a:latin typeface="Consolas" charset="0"/>
              </a:rPr>
              <a:t>[] numbers = </a:t>
            </a:r>
            <a:r>
              <a:rPr lang="en-US" sz="2646" b="1" dirty="0">
                <a:latin typeface="Consolas" charset="0"/>
              </a:rPr>
              <a:t>new</a:t>
            </a:r>
            <a:r>
              <a:rPr lang="en-US" sz="2646" dirty="0">
                <a:latin typeface="Consolas" charset="0"/>
              </a:rPr>
              <a:t> </a:t>
            </a:r>
            <a:r>
              <a:rPr lang="en-US" sz="2646" dirty="0" err="1">
                <a:latin typeface="Consolas" charset="0"/>
              </a:rPr>
              <a:t>int</a:t>
            </a:r>
            <a:r>
              <a:rPr lang="en-US" sz="2646" dirty="0">
                <a:latin typeface="Consolas" charset="0"/>
              </a:rPr>
              <a:t>[7];</a:t>
            </a:r>
          </a:p>
          <a:p>
            <a:pPr lvl="1" eaLnBrk="1" hangingPunct="1">
              <a:lnSpc>
                <a:spcPct val="80000"/>
              </a:lnSpc>
              <a:buFont typeface="Wingdings" charset="0"/>
              <a:buNone/>
              <a:defRPr/>
            </a:pPr>
            <a:r>
              <a:rPr lang="en-US" sz="2646" dirty="0">
                <a:latin typeface="Consolas" charset="0"/>
              </a:rPr>
              <a:t>	for (</a:t>
            </a:r>
            <a:r>
              <a:rPr lang="en-US" sz="2646" dirty="0" err="1">
                <a:latin typeface="Consolas" charset="0"/>
              </a:rPr>
              <a:t>int</a:t>
            </a:r>
            <a:r>
              <a:rPr lang="en-US" sz="2646" dirty="0">
                <a:latin typeface="Consolas" charset="0"/>
              </a:rPr>
              <a:t> </a:t>
            </a:r>
            <a:r>
              <a:rPr lang="en-US" sz="2646" dirty="0" err="1">
                <a:latin typeface="Consolas" charset="0"/>
              </a:rPr>
              <a:t>i</a:t>
            </a:r>
            <a:r>
              <a:rPr lang="en-US" sz="2646" dirty="0">
                <a:latin typeface="Consolas" charset="0"/>
              </a:rPr>
              <a:t> = 0; </a:t>
            </a:r>
            <a:r>
              <a:rPr lang="en-US" sz="2646" dirty="0" err="1">
                <a:latin typeface="Consolas" charset="0"/>
              </a:rPr>
              <a:t>i</a:t>
            </a:r>
            <a:r>
              <a:rPr lang="en-US" sz="2646" dirty="0">
                <a:latin typeface="Consolas" charset="0"/>
              </a:rPr>
              <a:t> &lt; 7; </a:t>
            </a:r>
            <a:r>
              <a:rPr lang="en-US" sz="2646" dirty="0" err="1">
                <a:latin typeface="Consolas" charset="0"/>
              </a:rPr>
              <a:t>i</a:t>
            </a:r>
            <a:r>
              <a:rPr lang="en-US" sz="2646" dirty="0">
                <a:latin typeface="Consolas" charset="0"/>
              </a:rPr>
              <a:t>++) {</a:t>
            </a:r>
          </a:p>
          <a:p>
            <a:pPr lvl="1" eaLnBrk="1" hangingPunct="1">
              <a:lnSpc>
                <a:spcPct val="80000"/>
              </a:lnSpc>
              <a:buFont typeface="Wingdings" charset="0"/>
              <a:buNone/>
              <a:defRPr/>
            </a:pPr>
            <a:r>
              <a:rPr lang="en-US" sz="2646" dirty="0">
                <a:latin typeface="Consolas" charset="0"/>
              </a:rPr>
              <a:t>		  numbers[</a:t>
            </a:r>
            <a:r>
              <a:rPr lang="en-US" sz="2646" dirty="0" err="1">
                <a:latin typeface="Consolas" charset="0"/>
              </a:rPr>
              <a:t>i</a:t>
            </a:r>
            <a:r>
              <a:rPr lang="en-US" sz="2646" dirty="0">
                <a:latin typeface="Consolas" charset="0"/>
              </a:rPr>
              <a:t>] = </a:t>
            </a:r>
            <a:r>
              <a:rPr lang="en-US" sz="2646" dirty="0" err="1">
                <a:latin typeface="Consolas" charset="0"/>
              </a:rPr>
              <a:t>i</a:t>
            </a:r>
            <a:r>
              <a:rPr lang="en-US" sz="2646" dirty="0">
                <a:latin typeface="Consolas" charset="0"/>
              </a:rPr>
              <a:t>;</a:t>
            </a:r>
          </a:p>
          <a:p>
            <a:pPr lvl="1" eaLnBrk="1" hangingPunct="1">
              <a:lnSpc>
                <a:spcPct val="80000"/>
              </a:lnSpc>
              <a:buFont typeface="Wingdings" charset="0"/>
              <a:buNone/>
              <a:defRPr/>
            </a:pPr>
            <a:r>
              <a:rPr lang="en-US" sz="2646" dirty="0">
                <a:latin typeface="Consolas" charset="0"/>
              </a:rPr>
              <a:t>	}</a:t>
            </a:r>
          </a:p>
          <a:p>
            <a:pPr lvl="1" eaLnBrk="1" hangingPunct="1">
              <a:lnSpc>
                <a:spcPct val="80000"/>
              </a:lnSpc>
              <a:buFont typeface="Wingdings" charset="0"/>
              <a:buNone/>
              <a:defRPr/>
            </a:pPr>
            <a:r>
              <a:rPr lang="en-US" sz="2646" b="1" dirty="0">
                <a:solidFill>
                  <a:srgbClr val="800000"/>
                </a:solidFill>
                <a:latin typeface="Consolas" charset="0"/>
              </a:rPr>
              <a:t>	numbers[8] = 2;   </a:t>
            </a:r>
            <a:r>
              <a:rPr lang="en-US" sz="2646" dirty="0">
                <a:solidFill>
                  <a:srgbClr val="008000"/>
                </a:solidFill>
                <a:latin typeface="Consolas" charset="0"/>
              </a:rPr>
              <a:t>// exception</a:t>
            </a:r>
          </a:p>
          <a:p>
            <a:pPr lvl="1">
              <a:lnSpc>
                <a:spcPct val="80000"/>
              </a:lnSpc>
              <a:buNone/>
              <a:defRPr/>
            </a:pPr>
            <a:r>
              <a:rPr lang="en-US" sz="2646" b="1" dirty="0">
                <a:solidFill>
                  <a:srgbClr val="008000"/>
                </a:solidFill>
                <a:latin typeface="Consolas" charset="0"/>
              </a:rPr>
              <a:t>	</a:t>
            </a:r>
            <a:r>
              <a:rPr lang="en-US" sz="2646" b="1" dirty="0">
                <a:solidFill>
                  <a:srgbClr val="800000"/>
                </a:solidFill>
                <a:latin typeface="Consolas" charset="0"/>
              </a:rPr>
              <a:t>numbers[-1] = 5;  </a:t>
            </a:r>
            <a:r>
              <a:rPr lang="en-US" sz="2646" dirty="0">
                <a:solidFill>
                  <a:srgbClr val="008000"/>
                </a:solidFill>
                <a:latin typeface="Consolas" charset="0"/>
              </a:rPr>
              <a:t>// exception</a:t>
            </a:r>
          </a:p>
          <a:p>
            <a:pPr lvl="1" eaLnBrk="1" hangingPunct="1">
              <a:lnSpc>
                <a:spcPct val="80000"/>
              </a:lnSpc>
              <a:buFont typeface="Wingdings" charset="0"/>
              <a:buNone/>
              <a:defRPr/>
            </a:pPr>
            <a:endParaRPr lang="en-US" sz="3086" dirty="0">
              <a:latin typeface="Consolas" charset="0"/>
            </a:endParaRPr>
          </a:p>
        </p:txBody>
      </p:sp>
      <p:graphicFrame>
        <p:nvGraphicFramePr>
          <p:cNvPr id="1483780" name="Group 4"/>
          <p:cNvGraphicFramePr>
            <a:graphicFrameLocks noGrp="1"/>
          </p:cNvGraphicFramePr>
          <p:nvPr>
            <p:extLst/>
          </p:nvPr>
        </p:nvGraphicFramePr>
        <p:xfrm>
          <a:off x="2520420" y="5932245"/>
          <a:ext cx="5291773" cy="873422"/>
        </p:xfrm>
        <a:graphic>
          <a:graphicData uri="http://schemas.openxmlformats.org/drawingml/2006/table">
            <a:tbl>
              <a:tblPr/>
              <a:tblGrid>
                <a:gridCol w="993957">
                  <a:extLst>
                    <a:ext uri="{9D8B030D-6E8A-4147-A177-3AD203B41FA5}">
                      <a16:colId xmlns:a16="http://schemas.microsoft.com/office/drawing/2014/main" val="20000"/>
                    </a:ext>
                  </a:extLst>
                </a:gridCol>
                <a:gridCol w="614224">
                  <a:extLst>
                    <a:ext uri="{9D8B030D-6E8A-4147-A177-3AD203B41FA5}">
                      <a16:colId xmlns:a16="http://schemas.microsoft.com/office/drawing/2014/main" val="20001"/>
                    </a:ext>
                  </a:extLst>
                </a:gridCol>
                <a:gridCol w="614223">
                  <a:extLst>
                    <a:ext uri="{9D8B030D-6E8A-4147-A177-3AD203B41FA5}">
                      <a16:colId xmlns:a16="http://schemas.microsoft.com/office/drawing/2014/main" val="20002"/>
                    </a:ext>
                  </a:extLst>
                </a:gridCol>
                <a:gridCol w="612474">
                  <a:extLst>
                    <a:ext uri="{9D8B030D-6E8A-4147-A177-3AD203B41FA5}">
                      <a16:colId xmlns:a16="http://schemas.microsoft.com/office/drawing/2014/main" val="20003"/>
                    </a:ext>
                  </a:extLst>
                </a:gridCol>
                <a:gridCol w="614224">
                  <a:extLst>
                    <a:ext uri="{9D8B030D-6E8A-4147-A177-3AD203B41FA5}">
                      <a16:colId xmlns:a16="http://schemas.microsoft.com/office/drawing/2014/main" val="20004"/>
                    </a:ext>
                  </a:extLst>
                </a:gridCol>
                <a:gridCol w="614223">
                  <a:extLst>
                    <a:ext uri="{9D8B030D-6E8A-4147-A177-3AD203B41FA5}">
                      <a16:colId xmlns:a16="http://schemas.microsoft.com/office/drawing/2014/main" val="20005"/>
                    </a:ext>
                  </a:extLst>
                </a:gridCol>
                <a:gridCol w="615974">
                  <a:extLst>
                    <a:ext uri="{9D8B030D-6E8A-4147-A177-3AD203B41FA5}">
                      <a16:colId xmlns:a16="http://schemas.microsoft.com/office/drawing/2014/main" val="20006"/>
                    </a:ext>
                  </a:extLst>
                </a:gridCol>
                <a:gridCol w="612474">
                  <a:extLst>
                    <a:ext uri="{9D8B030D-6E8A-4147-A177-3AD203B41FA5}">
                      <a16:colId xmlns:a16="http://schemas.microsoft.com/office/drawing/2014/main" val="20007"/>
                    </a:ext>
                  </a:extLst>
                </a:gridCol>
              </a:tblGrid>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63" marB="5036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rgbClr val="808080"/>
                          </a:solidFill>
                          <a:effectLst/>
                          <a:latin typeface="Calibri" charset="0"/>
                          <a:ea typeface="ＭＳ Ｐゴシック" charset="0"/>
                          <a:cs typeface="Times New Roman" charset="0"/>
                        </a:rPr>
                        <a:t>0</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5</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6</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chemeClr val="tx1"/>
                          </a:solidFill>
                          <a:effectLst/>
                          <a:latin typeface="Calibri" charset="0"/>
                          <a:ea typeface="ＭＳ Ｐゴシック" charset="0"/>
                          <a:cs typeface="Times New Roman" charset="0"/>
                        </a:rPr>
                        <a:t>value</a:t>
                      </a:r>
                    </a:p>
                  </a:txBody>
                  <a:tcPr marL="100796" marR="100796" marT="50363" marB="50363"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1</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2</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defRPr/>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3</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4</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5</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6</a:t>
                      </a:r>
                    </a:p>
                  </a:txBody>
                  <a:tcPr marL="100796" marR="100796" marT="50363" marB="5036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Title Placeholder 1">
            <a:extLst>
              <a:ext uri="{FF2B5EF4-FFF2-40B4-BE49-F238E27FC236}">
                <a16:creationId xmlns:a16="http://schemas.microsoft.com/office/drawing/2014/main" id="{163F8536-867D-9A4C-B580-F1209AB00960}"/>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Setting values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06418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3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3779">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837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3410" name="Rectangle 2"/>
          <p:cNvSpPr>
            <a:spLocks noGrp="1" noChangeArrowheads="1"/>
          </p:cNvSpPr>
          <p:nvPr>
            <p:ph type="title"/>
          </p:nvPr>
        </p:nvSpPr>
        <p:spPr/>
        <p:txBody>
          <a:bodyPr/>
          <a:lstStyle/>
          <a:p>
            <a:pPr eaLnBrk="1" hangingPunct="1">
              <a:defRPr/>
            </a:pPr>
            <a:r>
              <a:rPr lang="en-US" dirty="0">
                <a:cs typeface="+mj-cs"/>
              </a:rPr>
              <a:t>Practice</a:t>
            </a:r>
          </a:p>
        </p:txBody>
      </p:sp>
      <p:sp>
        <p:nvSpPr>
          <p:cNvPr id="1553411" name="Rectangle 3"/>
          <p:cNvSpPr>
            <a:spLocks noGrp="1" noChangeArrowheads="1"/>
          </p:cNvSpPr>
          <p:nvPr>
            <p:ph type="body" idx="1"/>
          </p:nvPr>
        </p:nvSpPr>
        <p:spPr/>
        <p:txBody>
          <a:bodyPr/>
          <a:lstStyle/>
          <a:p>
            <a:pPr eaLnBrk="1" hangingPunct="1">
              <a:buFont typeface="Wingdings" charset="0"/>
              <a:buNone/>
              <a:defRPr/>
            </a:pPr>
            <a:r>
              <a:rPr lang="en-US" b="1" dirty="0">
                <a:cs typeface="+mn-cs"/>
              </a:rPr>
              <a:t>Q:</a:t>
            </a:r>
            <a:r>
              <a:rPr lang="en-US" dirty="0">
                <a:cs typeface="+mn-cs"/>
              </a:rPr>
              <a:t> What are the contents of </a:t>
            </a:r>
            <a:r>
              <a:rPr lang="en-US" dirty="0">
                <a:latin typeface="Consolas" charset="0"/>
                <a:cs typeface="+mn-cs"/>
              </a:rPr>
              <a:t>numbers</a:t>
            </a:r>
            <a:r>
              <a:rPr lang="en-US" dirty="0">
                <a:cs typeface="+mn-cs"/>
              </a:rPr>
              <a:t> after executing this code?</a:t>
            </a:r>
          </a:p>
          <a:p>
            <a:pPr lvl="1" eaLnBrk="1" hangingPunct="1">
              <a:lnSpc>
                <a:spcPct val="80000"/>
              </a:lnSpc>
              <a:buFont typeface="Wingdings" charset="0"/>
              <a:buNone/>
              <a:defRPr/>
            </a:pPr>
            <a:endParaRPr lang="en-US" sz="882" dirty="0">
              <a:latin typeface="Consolas" charset="0"/>
            </a:endParaRPr>
          </a:p>
          <a:p>
            <a:pPr lvl="1" eaLnBrk="1" hangingPunct="1">
              <a:lnSpc>
                <a:spcPct val="80000"/>
              </a:lnSpc>
              <a:buFont typeface="Wingdings" charset="0"/>
              <a:buNone/>
              <a:defRPr/>
            </a:pPr>
            <a:r>
              <a:rPr lang="en-US" sz="2866" dirty="0">
                <a:latin typeface="Consolas" charset="0"/>
              </a:rPr>
              <a:t>	</a:t>
            </a:r>
            <a:r>
              <a:rPr lang="en-US" sz="2866" b="1" dirty="0" err="1">
                <a:solidFill>
                  <a:srgbClr val="7030A0"/>
                </a:solidFill>
                <a:latin typeface="Consolas" charset="0"/>
              </a:rPr>
              <a:t>int</a:t>
            </a:r>
            <a:r>
              <a:rPr lang="en-US" sz="2866" dirty="0">
                <a:latin typeface="Consolas" charset="0"/>
              </a:rPr>
              <a:t>[] numbers = </a:t>
            </a:r>
            <a:r>
              <a:rPr lang="en-US" sz="2866" b="1" dirty="0">
                <a:solidFill>
                  <a:srgbClr val="7030A0"/>
                </a:solidFill>
                <a:latin typeface="Consolas" charset="0"/>
              </a:rPr>
              <a:t>new</a:t>
            </a:r>
            <a:r>
              <a:rPr lang="en-US" sz="2866" dirty="0">
                <a:solidFill>
                  <a:srgbClr val="7030A0"/>
                </a:solidFill>
                <a:latin typeface="Consolas" charset="0"/>
              </a:rPr>
              <a:t> </a:t>
            </a:r>
            <a:r>
              <a:rPr lang="en-US" sz="2866" b="1" dirty="0" err="1">
                <a:solidFill>
                  <a:srgbClr val="7030A0"/>
                </a:solidFill>
                <a:latin typeface="Consolas" charset="0"/>
              </a:rPr>
              <a:t>int</a:t>
            </a:r>
            <a:r>
              <a:rPr lang="en-US" sz="2866" dirty="0">
                <a:latin typeface="Consolas" charset="0"/>
              </a:rPr>
              <a:t>[8];</a:t>
            </a:r>
          </a:p>
          <a:p>
            <a:pPr lvl="1" eaLnBrk="1" hangingPunct="1">
              <a:lnSpc>
                <a:spcPct val="80000"/>
              </a:lnSpc>
              <a:buFont typeface="Wingdings" charset="0"/>
              <a:buNone/>
              <a:defRPr/>
            </a:pPr>
            <a:r>
              <a:rPr lang="en-US" sz="2866" dirty="0">
                <a:latin typeface="Consolas" charset="0"/>
              </a:rPr>
              <a:t>	numbers[1] = 3;</a:t>
            </a:r>
          </a:p>
          <a:p>
            <a:pPr lvl="1" eaLnBrk="1" hangingPunct="1">
              <a:lnSpc>
                <a:spcPct val="80000"/>
              </a:lnSpc>
              <a:buFont typeface="Wingdings" charset="0"/>
              <a:buNone/>
              <a:defRPr/>
            </a:pPr>
            <a:r>
              <a:rPr lang="en-US" sz="2866" dirty="0">
                <a:latin typeface="Consolas" charset="0"/>
              </a:rPr>
              <a:t>	numbers[4] = 7;</a:t>
            </a:r>
          </a:p>
          <a:p>
            <a:pPr lvl="1" eaLnBrk="1" hangingPunct="1">
              <a:lnSpc>
                <a:spcPct val="80000"/>
              </a:lnSpc>
              <a:buFont typeface="Wingdings" charset="0"/>
              <a:buNone/>
              <a:defRPr/>
            </a:pPr>
            <a:r>
              <a:rPr lang="en-US" sz="2866" dirty="0">
                <a:latin typeface="Consolas" charset="0"/>
              </a:rPr>
              <a:t>	numbers[6] = 5;</a:t>
            </a:r>
          </a:p>
          <a:p>
            <a:pPr lvl="1" eaLnBrk="1" hangingPunct="1">
              <a:lnSpc>
                <a:spcPct val="80000"/>
              </a:lnSpc>
              <a:buFont typeface="Wingdings" charset="0"/>
              <a:buNone/>
              <a:defRPr/>
            </a:pPr>
            <a:endParaRPr lang="en-US" sz="661" dirty="0">
              <a:latin typeface="Consolas" charset="0"/>
            </a:endParaRPr>
          </a:p>
          <a:p>
            <a:pPr lvl="1" eaLnBrk="1" hangingPunct="1">
              <a:lnSpc>
                <a:spcPct val="80000"/>
              </a:lnSpc>
              <a:buFont typeface="Wingdings" charset="0"/>
              <a:buNone/>
              <a:defRPr/>
            </a:pPr>
            <a:r>
              <a:rPr lang="en-US" sz="2866" dirty="0">
                <a:latin typeface="Consolas" charset="0"/>
              </a:rPr>
              <a:t>	</a:t>
            </a:r>
            <a:r>
              <a:rPr lang="en-US" sz="2866" b="1" dirty="0" err="1">
                <a:solidFill>
                  <a:srgbClr val="7030A0"/>
                </a:solidFill>
                <a:latin typeface="Consolas" charset="0"/>
              </a:rPr>
              <a:t>int</a:t>
            </a:r>
            <a:r>
              <a:rPr lang="en-US" sz="2866" dirty="0">
                <a:solidFill>
                  <a:srgbClr val="7030A0"/>
                </a:solidFill>
                <a:latin typeface="Consolas" charset="0"/>
              </a:rPr>
              <a:t> </a:t>
            </a:r>
            <a:r>
              <a:rPr lang="en-US" sz="2866" dirty="0">
                <a:latin typeface="Consolas" charset="0"/>
              </a:rPr>
              <a:t>x = numbers[1];</a:t>
            </a:r>
          </a:p>
          <a:p>
            <a:pPr lvl="1" eaLnBrk="1" hangingPunct="1">
              <a:lnSpc>
                <a:spcPct val="80000"/>
              </a:lnSpc>
              <a:buFont typeface="Wingdings" charset="0"/>
              <a:buNone/>
              <a:defRPr/>
            </a:pPr>
            <a:r>
              <a:rPr lang="en-US" sz="2866" dirty="0">
                <a:latin typeface="Consolas" charset="0"/>
              </a:rPr>
              <a:t>	numbers[x] = 2;</a:t>
            </a:r>
          </a:p>
          <a:p>
            <a:pPr lvl="1" eaLnBrk="1" hangingPunct="1">
              <a:lnSpc>
                <a:spcPct val="80000"/>
              </a:lnSpc>
              <a:buFont typeface="Wingdings" charset="0"/>
              <a:buNone/>
              <a:defRPr/>
            </a:pPr>
            <a:r>
              <a:rPr lang="en-US" sz="2866" dirty="0">
                <a:latin typeface="Consolas" charset="0"/>
              </a:rPr>
              <a:t>	numbers[numbers[4]] = 9;</a:t>
            </a:r>
          </a:p>
          <a:p>
            <a:pPr lvl="1" eaLnBrk="1" hangingPunct="1">
              <a:lnSpc>
                <a:spcPct val="80000"/>
              </a:lnSpc>
              <a:buFont typeface="Wingdings" charset="0"/>
              <a:buNone/>
              <a:defRPr/>
            </a:pPr>
            <a:endParaRPr lang="en-US" dirty="0">
              <a:solidFill>
                <a:srgbClr val="008000"/>
              </a:solidFill>
              <a:latin typeface="Consolas" charset="0"/>
            </a:endParaRPr>
          </a:p>
          <a:p>
            <a:pPr lvl="1" eaLnBrk="1" hangingPunct="1">
              <a:lnSpc>
                <a:spcPct val="80000"/>
              </a:lnSpc>
              <a:buFont typeface="Wingdings" charset="0"/>
              <a:buNone/>
              <a:defRPr/>
            </a:pPr>
            <a:r>
              <a:rPr lang="en-US" dirty="0">
                <a:solidFill>
                  <a:srgbClr val="008000"/>
                </a:solidFill>
                <a:latin typeface="Consolas" charset="0"/>
              </a:rPr>
              <a:t>//  0  1  2  3  4  5  6  7</a:t>
            </a:r>
          </a:p>
          <a:p>
            <a:pPr lvl="1" eaLnBrk="1" hangingPunct="1">
              <a:lnSpc>
                <a:spcPct val="80000"/>
              </a:lnSpc>
              <a:buFont typeface="Wingdings" charset="0"/>
              <a:buNone/>
              <a:defRPr/>
            </a:pPr>
            <a:r>
              <a:rPr lang="en-US" b="1" dirty="0">
                <a:latin typeface="Consolas" charset="0"/>
              </a:rPr>
              <a:t>A.</a:t>
            </a:r>
            <a:r>
              <a:rPr lang="en-US" dirty="0">
                <a:latin typeface="Consolas" charset="0"/>
              </a:rPr>
              <a:t> {0, 3, 0, 2, 7, 0, 5, 9}</a:t>
            </a:r>
          </a:p>
          <a:p>
            <a:pPr lvl="1" eaLnBrk="1" hangingPunct="1">
              <a:lnSpc>
                <a:spcPct val="80000"/>
              </a:lnSpc>
              <a:buFont typeface="Wingdings" charset="0"/>
              <a:buNone/>
              <a:defRPr/>
            </a:pPr>
            <a:r>
              <a:rPr lang="en-US" b="1" dirty="0">
                <a:latin typeface="Consolas" charset="0"/>
              </a:rPr>
              <a:t>B.</a:t>
            </a:r>
            <a:r>
              <a:rPr lang="en-US" dirty="0">
                <a:latin typeface="Consolas" charset="0"/>
              </a:rPr>
              <a:t> {0, 3, 0, 0, 7, 0, 5, 0}</a:t>
            </a:r>
          </a:p>
          <a:p>
            <a:pPr lvl="1" eaLnBrk="1" hangingPunct="1">
              <a:lnSpc>
                <a:spcPct val="80000"/>
              </a:lnSpc>
              <a:buFont typeface="Wingdings" charset="0"/>
              <a:buNone/>
              <a:defRPr/>
            </a:pPr>
            <a:r>
              <a:rPr lang="en-US" b="1" dirty="0">
                <a:latin typeface="Consolas" charset="0"/>
              </a:rPr>
              <a:t>C.</a:t>
            </a:r>
            <a:r>
              <a:rPr lang="en-US" dirty="0">
                <a:latin typeface="Consolas" charset="0"/>
              </a:rPr>
              <a:t> {3, 3, 5, 2, 7, 4, 5, 0}</a:t>
            </a:r>
          </a:p>
          <a:p>
            <a:pPr lvl="1" eaLnBrk="1" hangingPunct="1">
              <a:lnSpc>
                <a:spcPct val="80000"/>
              </a:lnSpc>
              <a:buFont typeface="Wingdings" charset="0"/>
              <a:buNone/>
              <a:defRPr/>
            </a:pPr>
            <a:r>
              <a:rPr lang="en-US" b="1" dirty="0">
                <a:latin typeface="Consolas" charset="0"/>
              </a:rPr>
              <a:t>D.</a:t>
            </a:r>
            <a:r>
              <a:rPr lang="en-US" dirty="0">
                <a:latin typeface="Consolas" charset="0"/>
              </a:rPr>
              <a:t> {0, 3, 0, 2, 7, 6, 4, 4}</a:t>
            </a:r>
          </a:p>
        </p:txBody>
      </p:sp>
      <p:pic>
        <p:nvPicPr>
          <p:cNvPr id="13316" name="Picture 4" descr="codestepbystep-logo-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5121" y="10499"/>
            <a:ext cx="587975" cy="587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317" name="Text Box 5"/>
          <p:cNvSpPr txBox="1">
            <a:spLocks noChangeArrowheads="1"/>
          </p:cNvSpPr>
          <p:nvPr/>
        </p:nvSpPr>
        <p:spPr bwMode="auto">
          <a:xfrm>
            <a:off x="8232175" y="587975"/>
            <a:ext cx="1874170"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defTabSz="1007943" fontAlgn="auto" hangingPunct="1">
              <a:lnSpc>
                <a:spcPct val="100000"/>
              </a:lnSpc>
              <a:spcBef>
                <a:spcPts val="0"/>
              </a:spcBef>
              <a:spcAft>
                <a:spcPts val="0"/>
              </a:spcAft>
              <a:buClrTx/>
              <a:buSzTx/>
            </a:pPr>
            <a:r>
              <a:rPr lang="en-US" altLang="x-none" sz="1323">
                <a:solidFill>
                  <a:srgbClr val="FFFFFF"/>
                </a:solidFill>
                <a:latin typeface="Calibri"/>
              </a:rPr>
              <a:t>arrayElements1</a:t>
            </a:r>
          </a:p>
        </p:txBody>
      </p:sp>
      <p:sp>
        <p:nvSpPr>
          <p:cNvPr id="6" name="Title Placeholder 1">
            <a:extLst>
              <a:ext uri="{FF2B5EF4-FFF2-40B4-BE49-F238E27FC236}">
                <a16:creationId xmlns:a16="http://schemas.microsoft.com/office/drawing/2014/main" id="{EDE13F14-83E3-094B-8858-4389EC87069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Practice</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618982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 Length</a:t>
            </a:r>
          </a:p>
        </p:txBody>
      </p:sp>
      <p:sp>
        <p:nvSpPr>
          <p:cNvPr id="3" name="Content Placeholder 2"/>
          <p:cNvSpPr>
            <a:spLocks noGrp="1"/>
          </p:cNvSpPr>
          <p:nvPr>
            <p:ph idx="1"/>
          </p:nvPr>
        </p:nvSpPr>
        <p:spPr/>
        <p:txBody>
          <a:bodyPr/>
          <a:lstStyle/>
          <a:p>
            <a:pPr marL="0" indent="0">
              <a:buNone/>
            </a:pPr>
            <a:r>
              <a:rPr lang="en-US" dirty="0"/>
              <a:t>Similar to a String, you can get the length of an array by saying</a:t>
            </a:r>
          </a:p>
          <a:p>
            <a:pPr marL="0" indent="0">
              <a:buNone/>
            </a:pPr>
            <a:endParaRPr lang="en-US" dirty="0"/>
          </a:p>
          <a:p>
            <a:pPr marL="0" indent="0" algn="ctr">
              <a:buNone/>
            </a:pPr>
            <a:r>
              <a:rPr lang="en-US" sz="3086" b="1" i="1" dirty="0" err="1">
                <a:latin typeface="Consolas" charset="0"/>
                <a:ea typeface="Consolas" charset="0"/>
                <a:cs typeface="Consolas" charset="0"/>
              </a:rPr>
              <a:t>myArray</a:t>
            </a:r>
            <a:r>
              <a:rPr lang="en-US" sz="3086" dirty="0" err="1">
                <a:latin typeface="Consolas" charset="0"/>
                <a:ea typeface="Consolas" charset="0"/>
                <a:cs typeface="Consolas" charset="0"/>
              </a:rPr>
              <a:t>.length</a:t>
            </a:r>
            <a:endParaRPr lang="en-US" sz="3086" dirty="0">
              <a:latin typeface="Consolas" charset="0"/>
              <a:ea typeface="Consolas" charset="0"/>
              <a:cs typeface="Consolas" charset="0"/>
            </a:endParaRPr>
          </a:p>
          <a:p>
            <a:pPr marL="0" indent="0">
              <a:buNone/>
            </a:pPr>
            <a:endParaRPr lang="en-US" sz="3086" b="1" i="1" dirty="0">
              <a:latin typeface="Consolas" charset="0"/>
              <a:ea typeface="Consolas" charset="0"/>
              <a:cs typeface="Consolas" charset="0"/>
            </a:endParaRPr>
          </a:p>
          <a:p>
            <a:pPr marL="0" indent="0">
              <a:buNone/>
            </a:pPr>
            <a:r>
              <a:rPr lang="en-US" sz="3086" dirty="0"/>
              <a:t>Note that there are </a:t>
            </a:r>
            <a:r>
              <a:rPr lang="en-US" sz="3086" i="1" dirty="0"/>
              <a:t>no parentheses </a:t>
            </a:r>
            <a:r>
              <a:rPr lang="en-US" sz="3086" dirty="0"/>
              <a:t>at the end!</a:t>
            </a:r>
          </a:p>
          <a:p>
            <a:pPr marL="0" indent="0">
              <a:buNone/>
            </a:pPr>
            <a:endParaRPr lang="en-US" sz="3086" dirty="0"/>
          </a:p>
          <a:p>
            <a:pPr marL="0" indent="0">
              <a:buNone/>
            </a:pPr>
            <a:r>
              <a:rPr lang="en-US" sz="3086" b="1" dirty="0"/>
              <a:t>Practice:</a:t>
            </a:r>
          </a:p>
          <a:p>
            <a:r>
              <a:rPr lang="en-US" sz="3086" dirty="0"/>
              <a:t>What is the index of the </a:t>
            </a:r>
            <a:r>
              <a:rPr lang="en-US" sz="3086" i="1" dirty="0"/>
              <a:t>last element</a:t>
            </a:r>
            <a:r>
              <a:rPr lang="en-US" sz="3086" dirty="0"/>
              <a:t> of an array in terms of its length?</a:t>
            </a:r>
          </a:p>
          <a:p>
            <a:r>
              <a:rPr lang="en-US" sz="3086" dirty="0"/>
              <a:t>What is the index of the </a:t>
            </a:r>
            <a:r>
              <a:rPr lang="en-US" sz="3086" i="1" dirty="0"/>
              <a:t>middle element</a:t>
            </a:r>
            <a:r>
              <a:rPr lang="en-US" sz="3086" dirty="0"/>
              <a:t> of an array in terms of its length?</a:t>
            </a:r>
          </a:p>
          <a:p>
            <a:pPr marL="0" indent="0">
              <a:buNone/>
            </a:pPr>
            <a:endParaRPr lang="en-US" sz="3086" b="1" i="1" dirty="0">
              <a:latin typeface="Consolas" charset="0"/>
              <a:ea typeface="Consolas" charset="0"/>
              <a:cs typeface="Consolas" charset="0"/>
            </a:endParaRPr>
          </a:p>
        </p:txBody>
      </p:sp>
      <p:sp>
        <p:nvSpPr>
          <p:cNvPr id="4" name="Title Placeholder 1">
            <a:extLst>
              <a:ext uri="{FF2B5EF4-FFF2-40B4-BE49-F238E27FC236}">
                <a16:creationId xmlns:a16="http://schemas.microsoft.com/office/drawing/2014/main" id="{8B7D631B-BF5D-6946-894A-8B48AED5BE24}"/>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Getting “length”</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412031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5" name="Rectangle 3"/>
          <p:cNvSpPr>
            <a:spLocks noGrp="1" noChangeArrowheads="1"/>
          </p:cNvSpPr>
          <p:nvPr>
            <p:ph type="body" idx="1"/>
          </p:nvPr>
        </p:nvSpPr>
        <p:spPr/>
        <p:txBody>
          <a:bodyPr/>
          <a:lstStyle/>
          <a:p>
            <a:pPr marL="0" indent="0">
              <a:buNone/>
              <a:defRPr/>
            </a:pPr>
            <a:r>
              <a:rPr lang="en-US" sz="3086" dirty="0"/>
              <a:t>Just like with Strings, we can use an array’s length, along with its indices, to perform cool operations.</a:t>
            </a:r>
          </a:p>
        </p:txBody>
      </p:sp>
      <p:sp>
        <p:nvSpPr>
          <p:cNvPr id="4" name="Title Placeholder 1">
            <a:extLst>
              <a:ext uri="{FF2B5EF4-FFF2-40B4-BE49-F238E27FC236}">
                <a16:creationId xmlns:a16="http://schemas.microsoft.com/office/drawing/2014/main" id="{D24CD6BA-6B6A-704C-B07F-A08F126C4C6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 </a:t>
            </a:r>
            <a:r>
              <a:rPr lang="en-US" sz="4800" dirty="0">
                <a:latin typeface="Apple Color Emoji" charset="0"/>
              </a:rPr>
              <a:t>❤️</a:t>
            </a:r>
            <a:r>
              <a:rPr lang="en-US" sz="4600" dirty="0">
                <a:latin typeface="Calibri"/>
                <a:ea typeface="Courier" charset="0"/>
                <a:cs typeface="Calibri"/>
              </a:rPr>
              <a:t> loops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211354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5" name="Rectangle 3"/>
          <p:cNvSpPr>
            <a:spLocks noGrp="1" noChangeArrowheads="1"/>
          </p:cNvSpPr>
          <p:nvPr>
            <p:ph type="body" idx="1"/>
          </p:nvPr>
        </p:nvSpPr>
        <p:spPr/>
        <p:txBody>
          <a:bodyPr/>
          <a:lstStyle/>
          <a:p>
            <a:pPr marL="0" indent="0">
              <a:buNone/>
              <a:defRPr/>
            </a:pPr>
            <a:r>
              <a:rPr lang="en-US" sz="3086" dirty="0"/>
              <a:t>Just like with Strings, we can use an array’s length, along with its indices, to perform cool operations.</a:t>
            </a:r>
          </a:p>
          <a:p>
            <a:pPr marL="0" indent="0">
              <a:buNone/>
              <a:defRPr/>
            </a:pPr>
            <a:r>
              <a:rPr lang="en-US" sz="3086" dirty="0"/>
              <a:t>For instance, we can efficiently initialize arrays.</a:t>
            </a:r>
          </a:p>
          <a:p>
            <a:pPr marL="0" indent="0">
              <a:buNone/>
              <a:defRPr/>
            </a:pPr>
            <a:endParaRPr lang="en-US" sz="3086" dirty="0"/>
          </a:p>
          <a:p>
            <a:pPr marL="0" indent="0">
              <a:buNone/>
              <a:defRPr/>
            </a:pP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 </a:t>
            </a:r>
            <a:r>
              <a:rPr lang="en-US" sz="3086" b="1" dirty="0">
                <a:solidFill>
                  <a:srgbClr val="7030A0"/>
                </a:solidFill>
                <a:latin typeface="Consolas" charset="0"/>
                <a:ea typeface="Consolas" charset="0"/>
                <a:cs typeface="Consolas" charset="0"/>
              </a:rPr>
              <a:t>new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[8];</a:t>
            </a:r>
          </a:p>
          <a:p>
            <a:pPr marL="0" indent="0">
              <a:buNone/>
              <a:defRPr/>
            </a:pPr>
            <a:r>
              <a:rPr lang="en-US" sz="3086" b="1" dirty="0">
                <a:solidFill>
                  <a:srgbClr val="7030A0"/>
                </a:solidFill>
                <a:latin typeface="Consolas" charset="0"/>
                <a:ea typeface="Consolas" charset="0"/>
                <a:cs typeface="Consolas" charset="0"/>
              </a:rPr>
              <a:t>for</a:t>
            </a:r>
            <a:r>
              <a:rPr lang="en-US" sz="3086" dirty="0">
                <a:solidFill>
                  <a:srgbClr val="7030A0"/>
                </a:solidFill>
                <a:latin typeface="Consolas" charset="0"/>
                <a:ea typeface="Consolas" charset="0"/>
                <a:cs typeface="Consolas" charset="0"/>
              </a:rPr>
              <a:t> </a:t>
            </a:r>
            <a:r>
              <a:rPr lang="en-US" sz="3086" dirty="0">
                <a:latin typeface="Consolas" charset="0"/>
                <a:ea typeface="Consolas" charset="0"/>
                <a:cs typeface="Consolas" charset="0"/>
              </a:rPr>
              <a:t>(</a:t>
            </a:r>
            <a:r>
              <a:rPr lang="en-US" sz="3086" b="1" dirty="0" err="1">
                <a:solidFill>
                  <a:srgbClr val="7030A0"/>
                </a:solidFill>
                <a:latin typeface="Consolas" charset="0"/>
                <a:ea typeface="Consolas" charset="0"/>
                <a:cs typeface="Consolas" charset="0"/>
              </a:rPr>
              <a:t>int</a:t>
            </a:r>
            <a:r>
              <a:rPr lang="en-US" sz="3086" dirty="0">
                <a:solidFill>
                  <a:srgbClr val="7030A0"/>
                </a:solidFill>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0;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&lt; </a:t>
            </a:r>
            <a:r>
              <a:rPr lang="en-US" sz="3086" dirty="0" err="1">
                <a:latin typeface="Consolas" charset="0"/>
                <a:ea typeface="Consolas" charset="0"/>
                <a:cs typeface="Consolas" charset="0"/>
              </a:rPr>
              <a:t>numbers.length</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a:t>
            </a:r>
          </a:p>
          <a:p>
            <a:pPr marL="0" indent="0">
              <a:buNone/>
              <a:defRPr/>
            </a:pPr>
            <a:r>
              <a:rPr lang="en-US" sz="3086" dirty="0">
                <a:latin typeface="Consolas" charset="0"/>
                <a:ea typeface="Consolas" charset="0"/>
                <a:cs typeface="Consolas" charset="0"/>
              </a:rPr>
              <a:t>	numbers[</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2 *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a:t>
            </a:r>
          </a:p>
          <a:p>
            <a:pPr marL="0" indent="0">
              <a:buNone/>
              <a:defRPr/>
            </a:pPr>
            <a:r>
              <a:rPr lang="en-US" sz="3086" dirty="0">
                <a:latin typeface="Consolas" charset="0"/>
                <a:ea typeface="Consolas" charset="0"/>
                <a:cs typeface="Consolas" charset="0"/>
              </a:rPr>
              <a:t>}</a:t>
            </a:r>
          </a:p>
        </p:txBody>
      </p:sp>
      <p:graphicFrame>
        <p:nvGraphicFramePr>
          <p:cNvPr id="4" name="Group 4"/>
          <p:cNvGraphicFramePr>
            <a:graphicFrameLocks noGrp="1"/>
          </p:cNvGraphicFramePr>
          <p:nvPr/>
        </p:nvGraphicFramePr>
        <p:xfrm>
          <a:off x="1960445" y="5991742"/>
          <a:ext cx="5851747" cy="1147950"/>
        </p:xfrm>
        <a:graphic>
          <a:graphicData uri="http://schemas.openxmlformats.org/drawingml/2006/table">
            <a:tbl>
              <a:tblPr/>
              <a:tblGrid>
                <a:gridCol w="964209">
                  <a:extLst>
                    <a:ext uri="{9D8B030D-6E8A-4147-A177-3AD203B41FA5}">
                      <a16:colId xmlns:a16="http://schemas.microsoft.com/office/drawing/2014/main" val="20000"/>
                    </a:ext>
                  </a:extLst>
                </a:gridCol>
                <a:gridCol w="610723">
                  <a:extLst>
                    <a:ext uri="{9D8B030D-6E8A-4147-A177-3AD203B41FA5}">
                      <a16:colId xmlns:a16="http://schemas.microsoft.com/office/drawing/2014/main" val="20001"/>
                    </a:ext>
                  </a:extLst>
                </a:gridCol>
                <a:gridCol w="610724">
                  <a:extLst>
                    <a:ext uri="{9D8B030D-6E8A-4147-A177-3AD203B41FA5}">
                      <a16:colId xmlns:a16="http://schemas.microsoft.com/office/drawing/2014/main" val="20002"/>
                    </a:ext>
                  </a:extLst>
                </a:gridCol>
                <a:gridCol w="610723">
                  <a:extLst>
                    <a:ext uri="{9D8B030D-6E8A-4147-A177-3AD203B41FA5}">
                      <a16:colId xmlns:a16="http://schemas.microsoft.com/office/drawing/2014/main" val="20003"/>
                    </a:ext>
                  </a:extLst>
                </a:gridCol>
                <a:gridCol w="610724">
                  <a:extLst>
                    <a:ext uri="{9D8B030D-6E8A-4147-A177-3AD203B41FA5}">
                      <a16:colId xmlns:a16="http://schemas.microsoft.com/office/drawing/2014/main" val="20004"/>
                    </a:ext>
                  </a:extLst>
                </a:gridCol>
                <a:gridCol w="612474">
                  <a:extLst>
                    <a:ext uri="{9D8B030D-6E8A-4147-A177-3AD203B41FA5}">
                      <a16:colId xmlns:a16="http://schemas.microsoft.com/office/drawing/2014/main" val="20005"/>
                    </a:ext>
                  </a:extLst>
                </a:gridCol>
                <a:gridCol w="610723">
                  <a:extLst>
                    <a:ext uri="{9D8B030D-6E8A-4147-A177-3AD203B41FA5}">
                      <a16:colId xmlns:a16="http://schemas.microsoft.com/office/drawing/2014/main" val="20006"/>
                    </a:ext>
                  </a:extLst>
                </a:gridCol>
                <a:gridCol w="610724">
                  <a:extLst>
                    <a:ext uri="{9D8B030D-6E8A-4147-A177-3AD203B41FA5}">
                      <a16:colId xmlns:a16="http://schemas.microsoft.com/office/drawing/2014/main" val="20007"/>
                    </a:ext>
                  </a:extLst>
                </a:gridCol>
                <a:gridCol w="610723">
                  <a:extLst>
                    <a:ext uri="{9D8B030D-6E8A-4147-A177-3AD203B41FA5}">
                      <a16:colId xmlns:a16="http://schemas.microsoft.com/office/drawing/2014/main" val="20008"/>
                    </a:ext>
                  </a:extLst>
                </a:gridCol>
              </a:tblGrid>
              <a:tr h="573975">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98" marB="50398"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0</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5</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6</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7</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3975">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chemeClr val="tx1"/>
                          </a:solidFill>
                          <a:effectLst/>
                          <a:latin typeface="Calibri" charset="0"/>
                          <a:ea typeface="ＭＳ Ｐゴシック" charset="0"/>
                          <a:cs typeface="Times New Roman" charset="0"/>
                        </a:rPr>
                        <a:t>value</a:t>
                      </a:r>
                    </a:p>
                  </a:txBody>
                  <a:tcPr marL="100796" marR="100796" marT="50398" marB="50398"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2</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4</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6</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8</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10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12</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14</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Title 2">
            <a:extLst>
              <a:ext uri="{FF2B5EF4-FFF2-40B4-BE49-F238E27FC236}">
                <a16:creationId xmlns:a16="http://schemas.microsoft.com/office/drawing/2014/main" id="{95D2B6D3-A81C-DA45-A729-D062DBE5B0C6}"/>
              </a:ext>
            </a:extLst>
          </p:cNvPr>
          <p:cNvSpPr>
            <a:spLocks noGrp="1"/>
          </p:cNvSpPr>
          <p:nvPr>
            <p:ph type="title"/>
          </p:nvPr>
        </p:nvSpPr>
        <p:spPr/>
        <p:txBody>
          <a:bodyPr/>
          <a:lstStyle/>
          <a:p>
            <a:endParaRPr lang="en-US"/>
          </a:p>
        </p:txBody>
      </p:sp>
      <p:sp>
        <p:nvSpPr>
          <p:cNvPr id="7" name="Title Placeholder 1">
            <a:extLst>
              <a:ext uri="{FF2B5EF4-FFF2-40B4-BE49-F238E27FC236}">
                <a16:creationId xmlns:a16="http://schemas.microsoft.com/office/drawing/2014/main" id="{23D5BE26-0EA5-B645-BC1B-61353ED4C871}"/>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 </a:t>
            </a:r>
            <a:r>
              <a:rPr lang="en-US" sz="4800" dirty="0">
                <a:latin typeface="Apple Color Emoji" charset="0"/>
              </a:rPr>
              <a:t>❤️</a:t>
            </a:r>
            <a:r>
              <a:rPr lang="en-US" sz="4600" dirty="0">
                <a:latin typeface="Calibri"/>
                <a:ea typeface="Courier" charset="0"/>
                <a:cs typeface="Calibri"/>
              </a:rPr>
              <a:t> loops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52128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6FEDECC6-D5D3-A24C-B0CB-7B0A119A16EE}"/>
              </a:ext>
            </a:extLst>
          </p:cNvPr>
          <p:cNvGrpSpPr>
            <a:grpSpLocks/>
          </p:cNvGrpSpPr>
          <p:nvPr/>
        </p:nvGrpSpPr>
        <p:grpSpPr bwMode="auto">
          <a:xfrm>
            <a:off x="1230312" y="2103437"/>
            <a:ext cx="7337108" cy="2535314"/>
            <a:chOff x="576" y="2192"/>
            <a:chExt cx="3888" cy="1144"/>
          </a:xfrm>
        </p:grpSpPr>
        <p:sp>
          <p:nvSpPr>
            <p:cNvPr id="5" name="Text Box 21">
              <a:extLst>
                <a:ext uri="{FF2B5EF4-FFF2-40B4-BE49-F238E27FC236}">
                  <a16:creationId xmlns:a16="http://schemas.microsoft.com/office/drawing/2014/main" id="{8CA48BF5-B8F6-074E-B054-F112A479BB8A}"/>
                </a:ext>
              </a:extLst>
            </p:cNvPr>
            <p:cNvSpPr txBox="1">
              <a:spLocks noChangeArrowheads="1"/>
            </p:cNvSpPr>
            <p:nvPr/>
          </p:nvSpPr>
          <p:spPr bwMode="auto">
            <a:xfrm>
              <a:off x="57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6" name="Text Box 58">
              <a:extLst>
                <a:ext uri="{FF2B5EF4-FFF2-40B4-BE49-F238E27FC236}">
                  <a16:creationId xmlns:a16="http://schemas.microsoft.com/office/drawing/2014/main" id="{7C2C5011-7FC0-D94E-A0F6-49A506F90AE1}"/>
                </a:ext>
              </a:extLst>
            </p:cNvPr>
            <p:cNvSpPr txBox="1">
              <a:spLocks noChangeArrowheads="1"/>
            </p:cNvSpPr>
            <p:nvPr/>
          </p:nvSpPr>
          <p:spPr bwMode="auto">
            <a:xfrm>
              <a:off x="68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7" name="Text Box 59">
              <a:extLst>
                <a:ext uri="{FF2B5EF4-FFF2-40B4-BE49-F238E27FC236}">
                  <a16:creationId xmlns:a16="http://schemas.microsoft.com/office/drawing/2014/main" id="{4DCFF7EB-0465-CD40-9031-2B38492247BE}"/>
                </a:ext>
              </a:extLst>
            </p:cNvPr>
            <p:cNvSpPr txBox="1">
              <a:spLocks noChangeArrowheads="1"/>
            </p:cNvSpPr>
            <p:nvPr/>
          </p:nvSpPr>
          <p:spPr bwMode="auto">
            <a:xfrm>
              <a:off x="79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 name="Text Box 60">
              <a:extLst>
                <a:ext uri="{FF2B5EF4-FFF2-40B4-BE49-F238E27FC236}">
                  <a16:creationId xmlns:a16="http://schemas.microsoft.com/office/drawing/2014/main" id="{B95169DE-42AF-3440-BF88-9B059ECA3B73}"/>
                </a:ext>
              </a:extLst>
            </p:cNvPr>
            <p:cNvSpPr txBox="1">
              <a:spLocks noChangeArrowheads="1"/>
            </p:cNvSpPr>
            <p:nvPr/>
          </p:nvSpPr>
          <p:spPr bwMode="auto">
            <a:xfrm>
              <a:off x="89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t>
              </a:r>
            </a:p>
          </p:txBody>
        </p:sp>
        <p:sp>
          <p:nvSpPr>
            <p:cNvPr id="9" name="Text Box 61">
              <a:extLst>
                <a:ext uri="{FF2B5EF4-FFF2-40B4-BE49-F238E27FC236}">
                  <a16:creationId xmlns:a16="http://schemas.microsoft.com/office/drawing/2014/main" id="{F7CE48D8-E19B-FF4D-960C-D58363385AE5}"/>
                </a:ext>
              </a:extLst>
            </p:cNvPr>
            <p:cNvSpPr txBox="1">
              <a:spLocks noChangeArrowheads="1"/>
            </p:cNvSpPr>
            <p:nvPr/>
          </p:nvSpPr>
          <p:spPr bwMode="auto">
            <a:xfrm>
              <a:off x="100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 name="Text Box 62">
              <a:extLst>
                <a:ext uri="{FF2B5EF4-FFF2-40B4-BE49-F238E27FC236}">
                  <a16:creationId xmlns:a16="http://schemas.microsoft.com/office/drawing/2014/main" id="{50A37354-EC69-FE4C-AF21-55F149EAC367}"/>
                </a:ext>
              </a:extLst>
            </p:cNvPr>
            <p:cNvSpPr txBox="1">
              <a:spLocks noChangeArrowheads="1"/>
            </p:cNvSpPr>
            <p:nvPr/>
          </p:nvSpPr>
          <p:spPr bwMode="auto">
            <a:xfrm>
              <a:off x="1111"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11" name="Text Box 63">
              <a:extLst>
                <a:ext uri="{FF2B5EF4-FFF2-40B4-BE49-F238E27FC236}">
                  <a16:creationId xmlns:a16="http://schemas.microsoft.com/office/drawing/2014/main" id="{15FECD1F-EE82-6943-B245-421D043E9160}"/>
                </a:ext>
              </a:extLst>
            </p:cNvPr>
            <p:cNvSpPr txBox="1">
              <a:spLocks noChangeArrowheads="1"/>
            </p:cNvSpPr>
            <p:nvPr/>
          </p:nvSpPr>
          <p:spPr bwMode="auto">
            <a:xfrm>
              <a:off x="1218"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2" name="Text Box 64">
              <a:extLst>
                <a:ext uri="{FF2B5EF4-FFF2-40B4-BE49-F238E27FC236}">
                  <a16:creationId xmlns:a16="http://schemas.microsoft.com/office/drawing/2014/main" id="{60A01E2C-5089-6648-B8DD-D457227EFDD7}"/>
                </a:ext>
              </a:extLst>
            </p:cNvPr>
            <p:cNvSpPr txBox="1">
              <a:spLocks noChangeArrowheads="1"/>
            </p:cNvSpPr>
            <p:nvPr/>
          </p:nvSpPr>
          <p:spPr bwMode="auto">
            <a:xfrm>
              <a:off x="1325"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3" name="Text Box 65">
              <a:extLst>
                <a:ext uri="{FF2B5EF4-FFF2-40B4-BE49-F238E27FC236}">
                  <a16:creationId xmlns:a16="http://schemas.microsoft.com/office/drawing/2014/main" id="{64FCE76B-3FC0-4D43-AE82-694C813546C9}"/>
                </a:ext>
              </a:extLst>
            </p:cNvPr>
            <p:cNvSpPr txBox="1">
              <a:spLocks noChangeArrowheads="1"/>
            </p:cNvSpPr>
            <p:nvPr/>
          </p:nvSpPr>
          <p:spPr bwMode="auto">
            <a:xfrm>
              <a:off x="1432"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 name="Text Box 66">
              <a:extLst>
                <a:ext uri="{FF2B5EF4-FFF2-40B4-BE49-F238E27FC236}">
                  <a16:creationId xmlns:a16="http://schemas.microsoft.com/office/drawing/2014/main" id="{30B5575D-A0C4-934F-A873-365CAA769B3E}"/>
                </a:ext>
              </a:extLst>
            </p:cNvPr>
            <p:cNvSpPr txBox="1">
              <a:spLocks noChangeArrowheads="1"/>
            </p:cNvSpPr>
            <p:nvPr/>
          </p:nvSpPr>
          <p:spPr bwMode="auto">
            <a:xfrm>
              <a:off x="1539"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 name="Text Box 67">
              <a:extLst>
                <a:ext uri="{FF2B5EF4-FFF2-40B4-BE49-F238E27FC236}">
                  <a16:creationId xmlns:a16="http://schemas.microsoft.com/office/drawing/2014/main" id="{22080A6F-DC4E-1642-91C8-F3A70BCACC3C}"/>
                </a:ext>
              </a:extLst>
            </p:cNvPr>
            <p:cNvSpPr txBox="1">
              <a:spLocks noChangeArrowheads="1"/>
            </p:cNvSpPr>
            <p:nvPr/>
          </p:nvSpPr>
          <p:spPr bwMode="auto">
            <a:xfrm>
              <a:off x="164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6" name="Text Box 68">
              <a:extLst>
                <a:ext uri="{FF2B5EF4-FFF2-40B4-BE49-F238E27FC236}">
                  <a16:creationId xmlns:a16="http://schemas.microsoft.com/office/drawing/2014/main" id="{E6483D63-7AB8-1743-B42A-5C6A1912E278}"/>
                </a:ext>
              </a:extLst>
            </p:cNvPr>
            <p:cNvSpPr txBox="1">
              <a:spLocks noChangeArrowheads="1"/>
            </p:cNvSpPr>
            <p:nvPr/>
          </p:nvSpPr>
          <p:spPr bwMode="auto">
            <a:xfrm>
              <a:off x="175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 name="Text Box 69">
              <a:extLst>
                <a:ext uri="{FF2B5EF4-FFF2-40B4-BE49-F238E27FC236}">
                  <a16:creationId xmlns:a16="http://schemas.microsoft.com/office/drawing/2014/main" id="{1B27E03E-9014-B84A-A33C-8DAB5BC14596}"/>
                </a:ext>
              </a:extLst>
            </p:cNvPr>
            <p:cNvSpPr txBox="1">
              <a:spLocks noChangeArrowheads="1"/>
            </p:cNvSpPr>
            <p:nvPr/>
          </p:nvSpPr>
          <p:spPr bwMode="auto">
            <a:xfrm>
              <a:off x="186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 name="Text Box 70">
              <a:extLst>
                <a:ext uri="{FF2B5EF4-FFF2-40B4-BE49-F238E27FC236}">
                  <a16:creationId xmlns:a16="http://schemas.microsoft.com/office/drawing/2014/main" id="{3AACB54E-AF14-AB46-8473-0B077056FA9A}"/>
                </a:ext>
              </a:extLst>
            </p:cNvPr>
            <p:cNvSpPr txBox="1">
              <a:spLocks noChangeArrowheads="1"/>
            </p:cNvSpPr>
            <p:nvPr/>
          </p:nvSpPr>
          <p:spPr bwMode="auto">
            <a:xfrm>
              <a:off x="196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9" name="Text Box 71">
              <a:extLst>
                <a:ext uri="{FF2B5EF4-FFF2-40B4-BE49-F238E27FC236}">
                  <a16:creationId xmlns:a16="http://schemas.microsoft.com/office/drawing/2014/main" id="{B0A7368B-E3DE-AD49-8870-FEDA5229ABA3}"/>
                </a:ext>
              </a:extLst>
            </p:cNvPr>
            <p:cNvSpPr txBox="1">
              <a:spLocks noChangeArrowheads="1"/>
            </p:cNvSpPr>
            <p:nvPr/>
          </p:nvSpPr>
          <p:spPr bwMode="auto">
            <a:xfrm>
              <a:off x="207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20" name="Text Box 72">
              <a:extLst>
                <a:ext uri="{FF2B5EF4-FFF2-40B4-BE49-F238E27FC236}">
                  <a16:creationId xmlns:a16="http://schemas.microsoft.com/office/drawing/2014/main" id="{4FD8CBA8-6763-6D41-B7A1-6EDFB574D27A}"/>
                </a:ext>
              </a:extLst>
            </p:cNvPr>
            <p:cNvSpPr txBox="1">
              <a:spLocks noChangeArrowheads="1"/>
            </p:cNvSpPr>
            <p:nvPr/>
          </p:nvSpPr>
          <p:spPr bwMode="auto">
            <a:xfrm>
              <a:off x="2181"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21" name="Text Box 73">
              <a:extLst>
                <a:ext uri="{FF2B5EF4-FFF2-40B4-BE49-F238E27FC236}">
                  <a16:creationId xmlns:a16="http://schemas.microsoft.com/office/drawing/2014/main" id="{852D23E3-8A68-2B47-9BCA-F7240F5C7630}"/>
                </a:ext>
              </a:extLst>
            </p:cNvPr>
            <p:cNvSpPr txBox="1">
              <a:spLocks noChangeArrowheads="1"/>
            </p:cNvSpPr>
            <p:nvPr/>
          </p:nvSpPr>
          <p:spPr bwMode="auto">
            <a:xfrm>
              <a:off x="2288"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22" name="Text Box 74">
              <a:extLst>
                <a:ext uri="{FF2B5EF4-FFF2-40B4-BE49-F238E27FC236}">
                  <a16:creationId xmlns:a16="http://schemas.microsoft.com/office/drawing/2014/main" id="{306B26F9-F38D-084E-8820-8B8B53875FCB}"/>
                </a:ext>
              </a:extLst>
            </p:cNvPr>
            <p:cNvSpPr txBox="1">
              <a:spLocks noChangeArrowheads="1"/>
            </p:cNvSpPr>
            <p:nvPr/>
          </p:nvSpPr>
          <p:spPr bwMode="auto">
            <a:xfrm>
              <a:off x="2395"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3" name="Text Box 75">
              <a:extLst>
                <a:ext uri="{FF2B5EF4-FFF2-40B4-BE49-F238E27FC236}">
                  <a16:creationId xmlns:a16="http://schemas.microsoft.com/office/drawing/2014/main" id="{E62FA192-F938-3B42-A0D2-CB825E3417CD}"/>
                </a:ext>
              </a:extLst>
            </p:cNvPr>
            <p:cNvSpPr txBox="1">
              <a:spLocks noChangeArrowheads="1"/>
            </p:cNvSpPr>
            <p:nvPr/>
          </p:nvSpPr>
          <p:spPr bwMode="auto">
            <a:xfrm>
              <a:off x="2502"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24" name="Text Box 76">
              <a:extLst>
                <a:ext uri="{FF2B5EF4-FFF2-40B4-BE49-F238E27FC236}">
                  <a16:creationId xmlns:a16="http://schemas.microsoft.com/office/drawing/2014/main" id="{5335ECF2-B38F-674B-AD41-2827F855D156}"/>
                </a:ext>
              </a:extLst>
            </p:cNvPr>
            <p:cNvSpPr txBox="1">
              <a:spLocks noChangeArrowheads="1"/>
            </p:cNvSpPr>
            <p:nvPr/>
          </p:nvSpPr>
          <p:spPr bwMode="auto">
            <a:xfrm>
              <a:off x="2609"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5" name="Text Box 77">
              <a:extLst>
                <a:ext uri="{FF2B5EF4-FFF2-40B4-BE49-F238E27FC236}">
                  <a16:creationId xmlns:a16="http://schemas.microsoft.com/office/drawing/2014/main" id="{F3D48BFB-3F95-AE43-AEE9-C412F1890673}"/>
                </a:ext>
              </a:extLst>
            </p:cNvPr>
            <p:cNvSpPr txBox="1">
              <a:spLocks noChangeArrowheads="1"/>
            </p:cNvSpPr>
            <p:nvPr/>
          </p:nvSpPr>
          <p:spPr bwMode="auto">
            <a:xfrm>
              <a:off x="271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6" name="Text Box 78">
              <a:extLst>
                <a:ext uri="{FF2B5EF4-FFF2-40B4-BE49-F238E27FC236}">
                  <a16:creationId xmlns:a16="http://schemas.microsoft.com/office/drawing/2014/main" id="{79AB0BC4-444F-C942-846C-BBD0802E6DFE}"/>
                </a:ext>
              </a:extLst>
            </p:cNvPr>
            <p:cNvSpPr txBox="1">
              <a:spLocks noChangeArrowheads="1"/>
            </p:cNvSpPr>
            <p:nvPr/>
          </p:nvSpPr>
          <p:spPr bwMode="auto">
            <a:xfrm>
              <a:off x="282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7" name="Text Box 79">
              <a:extLst>
                <a:ext uri="{FF2B5EF4-FFF2-40B4-BE49-F238E27FC236}">
                  <a16:creationId xmlns:a16="http://schemas.microsoft.com/office/drawing/2014/main" id="{3C7DAD29-9A03-BA47-AE0B-2186D44B7170}"/>
                </a:ext>
              </a:extLst>
            </p:cNvPr>
            <p:cNvSpPr txBox="1">
              <a:spLocks noChangeArrowheads="1"/>
            </p:cNvSpPr>
            <p:nvPr/>
          </p:nvSpPr>
          <p:spPr bwMode="auto">
            <a:xfrm>
              <a:off x="293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28" name="Text Box 80">
              <a:extLst>
                <a:ext uri="{FF2B5EF4-FFF2-40B4-BE49-F238E27FC236}">
                  <a16:creationId xmlns:a16="http://schemas.microsoft.com/office/drawing/2014/main" id="{1548B905-AE24-0441-AF5A-1C5C61963F2A}"/>
                </a:ext>
              </a:extLst>
            </p:cNvPr>
            <p:cNvSpPr txBox="1">
              <a:spLocks noChangeArrowheads="1"/>
            </p:cNvSpPr>
            <p:nvPr/>
          </p:nvSpPr>
          <p:spPr bwMode="auto">
            <a:xfrm>
              <a:off x="303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9" name="Text Box 81">
              <a:extLst>
                <a:ext uri="{FF2B5EF4-FFF2-40B4-BE49-F238E27FC236}">
                  <a16:creationId xmlns:a16="http://schemas.microsoft.com/office/drawing/2014/main" id="{7EF1D635-6E68-E745-9716-0141AE912598}"/>
                </a:ext>
              </a:extLst>
            </p:cNvPr>
            <p:cNvSpPr txBox="1">
              <a:spLocks noChangeArrowheads="1"/>
            </p:cNvSpPr>
            <p:nvPr/>
          </p:nvSpPr>
          <p:spPr bwMode="auto">
            <a:xfrm>
              <a:off x="314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0" name="Text Box 82">
              <a:extLst>
                <a:ext uri="{FF2B5EF4-FFF2-40B4-BE49-F238E27FC236}">
                  <a16:creationId xmlns:a16="http://schemas.microsoft.com/office/drawing/2014/main" id="{4632E813-FC19-D948-9076-70D563CC6A66}"/>
                </a:ext>
              </a:extLst>
            </p:cNvPr>
            <p:cNvSpPr txBox="1">
              <a:spLocks noChangeArrowheads="1"/>
            </p:cNvSpPr>
            <p:nvPr/>
          </p:nvSpPr>
          <p:spPr bwMode="auto">
            <a:xfrm>
              <a:off x="3251"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1" name="Text Box 83">
              <a:extLst>
                <a:ext uri="{FF2B5EF4-FFF2-40B4-BE49-F238E27FC236}">
                  <a16:creationId xmlns:a16="http://schemas.microsoft.com/office/drawing/2014/main" id="{DD73BFB1-7443-0E4B-939A-E0EC020D2895}"/>
                </a:ext>
              </a:extLst>
            </p:cNvPr>
            <p:cNvSpPr txBox="1">
              <a:spLocks noChangeArrowheads="1"/>
            </p:cNvSpPr>
            <p:nvPr/>
          </p:nvSpPr>
          <p:spPr bwMode="auto">
            <a:xfrm>
              <a:off x="3358"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32" name="Text Box 84">
              <a:extLst>
                <a:ext uri="{FF2B5EF4-FFF2-40B4-BE49-F238E27FC236}">
                  <a16:creationId xmlns:a16="http://schemas.microsoft.com/office/drawing/2014/main" id="{3752C471-2FDC-6949-831B-9D10C828184F}"/>
                </a:ext>
              </a:extLst>
            </p:cNvPr>
            <p:cNvSpPr txBox="1">
              <a:spLocks noChangeArrowheads="1"/>
            </p:cNvSpPr>
            <p:nvPr/>
          </p:nvSpPr>
          <p:spPr bwMode="auto">
            <a:xfrm>
              <a:off x="3465"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33" name="Text Box 85">
              <a:extLst>
                <a:ext uri="{FF2B5EF4-FFF2-40B4-BE49-F238E27FC236}">
                  <a16:creationId xmlns:a16="http://schemas.microsoft.com/office/drawing/2014/main" id="{2901C8EB-01DC-4B49-BC90-C0FFCD156E78}"/>
                </a:ext>
              </a:extLst>
            </p:cNvPr>
            <p:cNvSpPr txBox="1">
              <a:spLocks noChangeArrowheads="1"/>
            </p:cNvSpPr>
            <p:nvPr/>
          </p:nvSpPr>
          <p:spPr bwMode="auto">
            <a:xfrm>
              <a:off x="3572"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34" name="Text Box 86">
              <a:extLst>
                <a:ext uri="{FF2B5EF4-FFF2-40B4-BE49-F238E27FC236}">
                  <a16:creationId xmlns:a16="http://schemas.microsoft.com/office/drawing/2014/main" id="{4156D99C-9061-CE4C-972A-A1B4275C9158}"/>
                </a:ext>
              </a:extLst>
            </p:cNvPr>
            <p:cNvSpPr txBox="1">
              <a:spLocks noChangeArrowheads="1"/>
            </p:cNvSpPr>
            <p:nvPr/>
          </p:nvSpPr>
          <p:spPr bwMode="auto">
            <a:xfrm>
              <a:off x="3679"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5" name="Text Box 87">
              <a:extLst>
                <a:ext uri="{FF2B5EF4-FFF2-40B4-BE49-F238E27FC236}">
                  <a16:creationId xmlns:a16="http://schemas.microsoft.com/office/drawing/2014/main" id="{EC835D0A-09A6-1245-9E26-970584F27D88}"/>
                </a:ext>
              </a:extLst>
            </p:cNvPr>
            <p:cNvSpPr txBox="1">
              <a:spLocks noChangeArrowheads="1"/>
            </p:cNvSpPr>
            <p:nvPr/>
          </p:nvSpPr>
          <p:spPr bwMode="auto">
            <a:xfrm>
              <a:off x="378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6" name="Text Box 88">
              <a:extLst>
                <a:ext uri="{FF2B5EF4-FFF2-40B4-BE49-F238E27FC236}">
                  <a16:creationId xmlns:a16="http://schemas.microsoft.com/office/drawing/2014/main" id="{00A0D5CE-EF08-7B4E-A622-8CF1BF67A2C9}"/>
                </a:ext>
              </a:extLst>
            </p:cNvPr>
            <p:cNvSpPr txBox="1">
              <a:spLocks noChangeArrowheads="1"/>
            </p:cNvSpPr>
            <p:nvPr/>
          </p:nvSpPr>
          <p:spPr bwMode="auto">
            <a:xfrm>
              <a:off x="389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37" name="Text Box 89">
              <a:extLst>
                <a:ext uri="{FF2B5EF4-FFF2-40B4-BE49-F238E27FC236}">
                  <a16:creationId xmlns:a16="http://schemas.microsoft.com/office/drawing/2014/main" id="{DB6B7607-E481-BB43-BA89-7751F8BB6E20}"/>
                </a:ext>
              </a:extLst>
            </p:cNvPr>
            <p:cNvSpPr txBox="1">
              <a:spLocks noChangeArrowheads="1"/>
            </p:cNvSpPr>
            <p:nvPr/>
          </p:nvSpPr>
          <p:spPr bwMode="auto">
            <a:xfrm>
              <a:off x="400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38" name="Text Box 90">
              <a:extLst>
                <a:ext uri="{FF2B5EF4-FFF2-40B4-BE49-F238E27FC236}">
                  <a16:creationId xmlns:a16="http://schemas.microsoft.com/office/drawing/2014/main" id="{2687EB4F-0665-2141-A676-D7DB029ECC07}"/>
                </a:ext>
              </a:extLst>
            </p:cNvPr>
            <p:cNvSpPr txBox="1">
              <a:spLocks noChangeArrowheads="1"/>
            </p:cNvSpPr>
            <p:nvPr/>
          </p:nvSpPr>
          <p:spPr bwMode="auto">
            <a:xfrm>
              <a:off x="410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9" name="Text Box 91">
              <a:extLst>
                <a:ext uri="{FF2B5EF4-FFF2-40B4-BE49-F238E27FC236}">
                  <a16:creationId xmlns:a16="http://schemas.microsoft.com/office/drawing/2014/main" id="{DDB24C01-F752-CC41-BB58-C671F3D0D9CF}"/>
                </a:ext>
              </a:extLst>
            </p:cNvPr>
            <p:cNvSpPr txBox="1">
              <a:spLocks noChangeArrowheads="1"/>
            </p:cNvSpPr>
            <p:nvPr/>
          </p:nvSpPr>
          <p:spPr bwMode="auto">
            <a:xfrm>
              <a:off x="421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40" name="Text Box 92">
              <a:extLst>
                <a:ext uri="{FF2B5EF4-FFF2-40B4-BE49-F238E27FC236}">
                  <a16:creationId xmlns:a16="http://schemas.microsoft.com/office/drawing/2014/main" id="{5316D219-D219-C947-9C70-EABC4B6D6654}"/>
                </a:ext>
              </a:extLst>
            </p:cNvPr>
            <p:cNvSpPr txBox="1">
              <a:spLocks noChangeArrowheads="1"/>
            </p:cNvSpPr>
            <p:nvPr/>
          </p:nvSpPr>
          <p:spPr bwMode="auto">
            <a:xfrm>
              <a:off x="432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1" name="Text Box 130">
              <a:extLst>
                <a:ext uri="{FF2B5EF4-FFF2-40B4-BE49-F238E27FC236}">
                  <a16:creationId xmlns:a16="http://schemas.microsoft.com/office/drawing/2014/main" id="{F119A505-4420-E343-B44C-F78B4872B0F5}"/>
                </a:ext>
              </a:extLst>
            </p:cNvPr>
            <p:cNvSpPr txBox="1">
              <a:spLocks noChangeArrowheads="1"/>
            </p:cNvSpPr>
            <p:nvPr/>
          </p:nvSpPr>
          <p:spPr bwMode="auto">
            <a:xfrm>
              <a:off x="57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42" name="Text Box 131">
              <a:extLst>
                <a:ext uri="{FF2B5EF4-FFF2-40B4-BE49-F238E27FC236}">
                  <a16:creationId xmlns:a16="http://schemas.microsoft.com/office/drawing/2014/main" id="{082FAA81-FDAD-4D47-9A12-F193C7D24225}"/>
                </a:ext>
              </a:extLst>
            </p:cNvPr>
            <p:cNvSpPr txBox="1">
              <a:spLocks noChangeArrowheads="1"/>
            </p:cNvSpPr>
            <p:nvPr/>
          </p:nvSpPr>
          <p:spPr bwMode="auto">
            <a:xfrm>
              <a:off x="68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43" name="Text Box 132">
              <a:extLst>
                <a:ext uri="{FF2B5EF4-FFF2-40B4-BE49-F238E27FC236}">
                  <a16:creationId xmlns:a16="http://schemas.microsoft.com/office/drawing/2014/main" id="{658A2B72-B46F-8B4E-954B-0FC0E36DBEDC}"/>
                </a:ext>
              </a:extLst>
            </p:cNvPr>
            <p:cNvSpPr txBox="1">
              <a:spLocks noChangeArrowheads="1"/>
            </p:cNvSpPr>
            <p:nvPr/>
          </p:nvSpPr>
          <p:spPr bwMode="auto">
            <a:xfrm>
              <a:off x="79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4" name="Text Box 133">
              <a:extLst>
                <a:ext uri="{FF2B5EF4-FFF2-40B4-BE49-F238E27FC236}">
                  <a16:creationId xmlns:a16="http://schemas.microsoft.com/office/drawing/2014/main" id="{37D8F0A4-741E-0A41-9166-2E97BF3A595D}"/>
                </a:ext>
              </a:extLst>
            </p:cNvPr>
            <p:cNvSpPr txBox="1">
              <a:spLocks noChangeArrowheads="1"/>
            </p:cNvSpPr>
            <p:nvPr/>
          </p:nvSpPr>
          <p:spPr bwMode="auto">
            <a:xfrm>
              <a:off x="89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5" name="Text Box 134">
              <a:extLst>
                <a:ext uri="{FF2B5EF4-FFF2-40B4-BE49-F238E27FC236}">
                  <a16:creationId xmlns:a16="http://schemas.microsoft.com/office/drawing/2014/main" id="{6837CB89-793C-8244-8AA0-DA6F0A761443}"/>
                </a:ext>
              </a:extLst>
            </p:cNvPr>
            <p:cNvSpPr txBox="1">
              <a:spLocks noChangeArrowheads="1"/>
            </p:cNvSpPr>
            <p:nvPr/>
          </p:nvSpPr>
          <p:spPr bwMode="auto">
            <a:xfrm>
              <a:off x="100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46" name="Text Box 135">
              <a:extLst>
                <a:ext uri="{FF2B5EF4-FFF2-40B4-BE49-F238E27FC236}">
                  <a16:creationId xmlns:a16="http://schemas.microsoft.com/office/drawing/2014/main" id="{754E9B37-BA67-D249-B3B5-3C9CCC0AB4BE}"/>
                </a:ext>
              </a:extLst>
            </p:cNvPr>
            <p:cNvSpPr txBox="1">
              <a:spLocks noChangeArrowheads="1"/>
            </p:cNvSpPr>
            <p:nvPr/>
          </p:nvSpPr>
          <p:spPr bwMode="auto">
            <a:xfrm>
              <a:off x="1111"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47" name="Text Box 136">
              <a:extLst>
                <a:ext uri="{FF2B5EF4-FFF2-40B4-BE49-F238E27FC236}">
                  <a16:creationId xmlns:a16="http://schemas.microsoft.com/office/drawing/2014/main" id="{53800455-2966-1E40-B271-B7B8C95EEF24}"/>
                </a:ext>
              </a:extLst>
            </p:cNvPr>
            <p:cNvSpPr txBox="1">
              <a:spLocks noChangeArrowheads="1"/>
            </p:cNvSpPr>
            <p:nvPr/>
          </p:nvSpPr>
          <p:spPr bwMode="auto">
            <a:xfrm>
              <a:off x="1218"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8" name="Text Box 137">
              <a:extLst>
                <a:ext uri="{FF2B5EF4-FFF2-40B4-BE49-F238E27FC236}">
                  <a16:creationId xmlns:a16="http://schemas.microsoft.com/office/drawing/2014/main" id="{9A225190-61BD-1742-82D8-CE8351AA7C97}"/>
                </a:ext>
              </a:extLst>
            </p:cNvPr>
            <p:cNvSpPr txBox="1">
              <a:spLocks noChangeArrowheads="1"/>
            </p:cNvSpPr>
            <p:nvPr/>
          </p:nvSpPr>
          <p:spPr bwMode="auto">
            <a:xfrm>
              <a:off x="1325"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49" name="Text Box 138">
              <a:extLst>
                <a:ext uri="{FF2B5EF4-FFF2-40B4-BE49-F238E27FC236}">
                  <a16:creationId xmlns:a16="http://schemas.microsoft.com/office/drawing/2014/main" id="{768AB61A-30EE-0A4A-8813-69CE289D7831}"/>
                </a:ext>
              </a:extLst>
            </p:cNvPr>
            <p:cNvSpPr txBox="1">
              <a:spLocks noChangeArrowheads="1"/>
            </p:cNvSpPr>
            <p:nvPr/>
          </p:nvSpPr>
          <p:spPr bwMode="auto">
            <a:xfrm>
              <a:off x="1432"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0" name="Text Box 139">
              <a:extLst>
                <a:ext uri="{FF2B5EF4-FFF2-40B4-BE49-F238E27FC236}">
                  <a16:creationId xmlns:a16="http://schemas.microsoft.com/office/drawing/2014/main" id="{0640EF14-DF13-9949-B1B0-3ADDFC2FCF13}"/>
                </a:ext>
              </a:extLst>
            </p:cNvPr>
            <p:cNvSpPr txBox="1">
              <a:spLocks noChangeArrowheads="1"/>
            </p:cNvSpPr>
            <p:nvPr/>
          </p:nvSpPr>
          <p:spPr bwMode="auto">
            <a:xfrm>
              <a:off x="1539"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1" name="Text Box 140">
              <a:extLst>
                <a:ext uri="{FF2B5EF4-FFF2-40B4-BE49-F238E27FC236}">
                  <a16:creationId xmlns:a16="http://schemas.microsoft.com/office/drawing/2014/main" id="{88B0D413-109D-F841-B975-C7C7B3053482}"/>
                </a:ext>
              </a:extLst>
            </p:cNvPr>
            <p:cNvSpPr txBox="1">
              <a:spLocks noChangeArrowheads="1"/>
            </p:cNvSpPr>
            <p:nvPr/>
          </p:nvSpPr>
          <p:spPr bwMode="auto">
            <a:xfrm>
              <a:off x="164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2" name="Text Box 141">
              <a:extLst>
                <a:ext uri="{FF2B5EF4-FFF2-40B4-BE49-F238E27FC236}">
                  <a16:creationId xmlns:a16="http://schemas.microsoft.com/office/drawing/2014/main" id="{E949A66A-7FE2-014D-BD16-0A07BA15C4DD}"/>
                </a:ext>
              </a:extLst>
            </p:cNvPr>
            <p:cNvSpPr txBox="1">
              <a:spLocks noChangeArrowheads="1"/>
            </p:cNvSpPr>
            <p:nvPr/>
          </p:nvSpPr>
          <p:spPr bwMode="auto">
            <a:xfrm>
              <a:off x="175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3" name="Text Box 142">
              <a:extLst>
                <a:ext uri="{FF2B5EF4-FFF2-40B4-BE49-F238E27FC236}">
                  <a16:creationId xmlns:a16="http://schemas.microsoft.com/office/drawing/2014/main" id="{911492A2-2741-404A-AFAB-4CE2F1ECB622}"/>
                </a:ext>
              </a:extLst>
            </p:cNvPr>
            <p:cNvSpPr txBox="1">
              <a:spLocks noChangeArrowheads="1"/>
            </p:cNvSpPr>
            <p:nvPr/>
          </p:nvSpPr>
          <p:spPr bwMode="auto">
            <a:xfrm>
              <a:off x="186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4" name="Text Box 143">
              <a:extLst>
                <a:ext uri="{FF2B5EF4-FFF2-40B4-BE49-F238E27FC236}">
                  <a16:creationId xmlns:a16="http://schemas.microsoft.com/office/drawing/2014/main" id="{5B1814C3-1F62-FF45-959C-306B3450BC30}"/>
                </a:ext>
              </a:extLst>
            </p:cNvPr>
            <p:cNvSpPr txBox="1">
              <a:spLocks noChangeArrowheads="1"/>
            </p:cNvSpPr>
            <p:nvPr/>
          </p:nvSpPr>
          <p:spPr bwMode="auto">
            <a:xfrm>
              <a:off x="196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5" name="Text Box 144">
              <a:extLst>
                <a:ext uri="{FF2B5EF4-FFF2-40B4-BE49-F238E27FC236}">
                  <a16:creationId xmlns:a16="http://schemas.microsoft.com/office/drawing/2014/main" id="{10F50FC0-5A3D-3646-9DD6-3AADFFD30F4D}"/>
                </a:ext>
              </a:extLst>
            </p:cNvPr>
            <p:cNvSpPr txBox="1">
              <a:spLocks noChangeArrowheads="1"/>
            </p:cNvSpPr>
            <p:nvPr/>
          </p:nvSpPr>
          <p:spPr bwMode="auto">
            <a:xfrm>
              <a:off x="207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56" name="Text Box 145">
              <a:extLst>
                <a:ext uri="{FF2B5EF4-FFF2-40B4-BE49-F238E27FC236}">
                  <a16:creationId xmlns:a16="http://schemas.microsoft.com/office/drawing/2014/main" id="{205F355B-63D9-004C-A832-9AF86E990044}"/>
                </a:ext>
              </a:extLst>
            </p:cNvPr>
            <p:cNvSpPr txBox="1">
              <a:spLocks noChangeArrowheads="1"/>
            </p:cNvSpPr>
            <p:nvPr/>
          </p:nvSpPr>
          <p:spPr bwMode="auto">
            <a:xfrm>
              <a:off x="2181"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7" name="Text Box 146">
              <a:extLst>
                <a:ext uri="{FF2B5EF4-FFF2-40B4-BE49-F238E27FC236}">
                  <a16:creationId xmlns:a16="http://schemas.microsoft.com/office/drawing/2014/main" id="{61C437AB-09DC-2541-9141-0594E3519974}"/>
                </a:ext>
              </a:extLst>
            </p:cNvPr>
            <p:cNvSpPr txBox="1">
              <a:spLocks noChangeArrowheads="1"/>
            </p:cNvSpPr>
            <p:nvPr/>
          </p:nvSpPr>
          <p:spPr bwMode="auto">
            <a:xfrm>
              <a:off x="2288"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58" name="Text Box 147">
              <a:extLst>
                <a:ext uri="{FF2B5EF4-FFF2-40B4-BE49-F238E27FC236}">
                  <a16:creationId xmlns:a16="http://schemas.microsoft.com/office/drawing/2014/main" id="{A23C4509-EACA-C54F-A3FD-73CFACC4AE9C}"/>
                </a:ext>
              </a:extLst>
            </p:cNvPr>
            <p:cNvSpPr txBox="1">
              <a:spLocks noChangeArrowheads="1"/>
            </p:cNvSpPr>
            <p:nvPr/>
          </p:nvSpPr>
          <p:spPr bwMode="auto">
            <a:xfrm>
              <a:off x="2395"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59" name="Text Box 148">
              <a:extLst>
                <a:ext uri="{FF2B5EF4-FFF2-40B4-BE49-F238E27FC236}">
                  <a16:creationId xmlns:a16="http://schemas.microsoft.com/office/drawing/2014/main" id="{F1779B0E-9654-974F-982A-690F3C6241F3}"/>
                </a:ext>
              </a:extLst>
            </p:cNvPr>
            <p:cNvSpPr txBox="1">
              <a:spLocks noChangeArrowheads="1"/>
            </p:cNvSpPr>
            <p:nvPr/>
          </p:nvSpPr>
          <p:spPr bwMode="auto">
            <a:xfrm>
              <a:off x="2502"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0" name="Text Box 149">
              <a:extLst>
                <a:ext uri="{FF2B5EF4-FFF2-40B4-BE49-F238E27FC236}">
                  <a16:creationId xmlns:a16="http://schemas.microsoft.com/office/drawing/2014/main" id="{CDB07458-D0F0-4B4D-B222-A740F95652FA}"/>
                </a:ext>
              </a:extLst>
            </p:cNvPr>
            <p:cNvSpPr txBox="1">
              <a:spLocks noChangeArrowheads="1"/>
            </p:cNvSpPr>
            <p:nvPr/>
          </p:nvSpPr>
          <p:spPr bwMode="auto">
            <a:xfrm>
              <a:off x="2609"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61" name="Text Box 150">
              <a:extLst>
                <a:ext uri="{FF2B5EF4-FFF2-40B4-BE49-F238E27FC236}">
                  <a16:creationId xmlns:a16="http://schemas.microsoft.com/office/drawing/2014/main" id="{8AFCA5F3-807C-C14C-92FB-92EBA313E278}"/>
                </a:ext>
              </a:extLst>
            </p:cNvPr>
            <p:cNvSpPr txBox="1">
              <a:spLocks noChangeArrowheads="1"/>
            </p:cNvSpPr>
            <p:nvPr/>
          </p:nvSpPr>
          <p:spPr bwMode="auto">
            <a:xfrm>
              <a:off x="271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62" name="Text Box 151">
              <a:extLst>
                <a:ext uri="{FF2B5EF4-FFF2-40B4-BE49-F238E27FC236}">
                  <a16:creationId xmlns:a16="http://schemas.microsoft.com/office/drawing/2014/main" id="{6C3EB5B3-6879-6B44-A111-077DEF656F9C}"/>
                </a:ext>
              </a:extLst>
            </p:cNvPr>
            <p:cNvSpPr txBox="1">
              <a:spLocks noChangeArrowheads="1"/>
            </p:cNvSpPr>
            <p:nvPr/>
          </p:nvSpPr>
          <p:spPr bwMode="auto">
            <a:xfrm>
              <a:off x="282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3" name="Text Box 152">
              <a:extLst>
                <a:ext uri="{FF2B5EF4-FFF2-40B4-BE49-F238E27FC236}">
                  <a16:creationId xmlns:a16="http://schemas.microsoft.com/office/drawing/2014/main" id="{56771AAF-0CC4-C247-A7AC-6F52C90C754D}"/>
                </a:ext>
              </a:extLst>
            </p:cNvPr>
            <p:cNvSpPr txBox="1">
              <a:spLocks noChangeArrowheads="1"/>
            </p:cNvSpPr>
            <p:nvPr/>
          </p:nvSpPr>
          <p:spPr bwMode="auto">
            <a:xfrm>
              <a:off x="293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64" name="Text Box 153">
              <a:extLst>
                <a:ext uri="{FF2B5EF4-FFF2-40B4-BE49-F238E27FC236}">
                  <a16:creationId xmlns:a16="http://schemas.microsoft.com/office/drawing/2014/main" id="{ACBFC6C6-B9BF-D14D-8369-485AEAC4A725}"/>
                </a:ext>
              </a:extLst>
            </p:cNvPr>
            <p:cNvSpPr txBox="1">
              <a:spLocks noChangeArrowheads="1"/>
            </p:cNvSpPr>
            <p:nvPr/>
          </p:nvSpPr>
          <p:spPr bwMode="auto">
            <a:xfrm>
              <a:off x="303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5" name="Text Box 154">
              <a:extLst>
                <a:ext uri="{FF2B5EF4-FFF2-40B4-BE49-F238E27FC236}">
                  <a16:creationId xmlns:a16="http://schemas.microsoft.com/office/drawing/2014/main" id="{EB14F020-2A0A-DC47-8F07-6B350A2811D5}"/>
                </a:ext>
              </a:extLst>
            </p:cNvPr>
            <p:cNvSpPr txBox="1">
              <a:spLocks noChangeArrowheads="1"/>
            </p:cNvSpPr>
            <p:nvPr/>
          </p:nvSpPr>
          <p:spPr bwMode="auto">
            <a:xfrm>
              <a:off x="314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6" name="Text Box 155">
              <a:extLst>
                <a:ext uri="{FF2B5EF4-FFF2-40B4-BE49-F238E27FC236}">
                  <a16:creationId xmlns:a16="http://schemas.microsoft.com/office/drawing/2014/main" id="{F55F2268-0D7C-4E42-BFBD-6A668CB5C5BF}"/>
                </a:ext>
              </a:extLst>
            </p:cNvPr>
            <p:cNvSpPr txBox="1">
              <a:spLocks noChangeArrowheads="1"/>
            </p:cNvSpPr>
            <p:nvPr/>
          </p:nvSpPr>
          <p:spPr bwMode="auto">
            <a:xfrm>
              <a:off x="3251"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7" name="Text Box 156">
              <a:extLst>
                <a:ext uri="{FF2B5EF4-FFF2-40B4-BE49-F238E27FC236}">
                  <a16:creationId xmlns:a16="http://schemas.microsoft.com/office/drawing/2014/main" id="{3FCF5213-C00C-724E-B3DE-2767F08334F1}"/>
                </a:ext>
              </a:extLst>
            </p:cNvPr>
            <p:cNvSpPr txBox="1">
              <a:spLocks noChangeArrowheads="1"/>
            </p:cNvSpPr>
            <p:nvPr/>
          </p:nvSpPr>
          <p:spPr bwMode="auto">
            <a:xfrm>
              <a:off x="3358"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68" name="Text Box 157">
              <a:extLst>
                <a:ext uri="{FF2B5EF4-FFF2-40B4-BE49-F238E27FC236}">
                  <a16:creationId xmlns:a16="http://schemas.microsoft.com/office/drawing/2014/main" id="{F6B7C795-FAE7-674E-B54A-4A3997E41D8E}"/>
                </a:ext>
              </a:extLst>
            </p:cNvPr>
            <p:cNvSpPr txBox="1">
              <a:spLocks noChangeArrowheads="1"/>
            </p:cNvSpPr>
            <p:nvPr/>
          </p:nvSpPr>
          <p:spPr bwMode="auto">
            <a:xfrm>
              <a:off x="3465"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69" name="Text Box 158">
              <a:extLst>
                <a:ext uri="{FF2B5EF4-FFF2-40B4-BE49-F238E27FC236}">
                  <a16:creationId xmlns:a16="http://schemas.microsoft.com/office/drawing/2014/main" id="{279BC482-7181-5B40-824D-149ABCD7F7A2}"/>
                </a:ext>
              </a:extLst>
            </p:cNvPr>
            <p:cNvSpPr txBox="1">
              <a:spLocks noChangeArrowheads="1"/>
            </p:cNvSpPr>
            <p:nvPr/>
          </p:nvSpPr>
          <p:spPr bwMode="auto">
            <a:xfrm>
              <a:off x="3572"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0" name="Text Box 159">
              <a:extLst>
                <a:ext uri="{FF2B5EF4-FFF2-40B4-BE49-F238E27FC236}">
                  <a16:creationId xmlns:a16="http://schemas.microsoft.com/office/drawing/2014/main" id="{44442E3C-F336-0E46-8428-8C0B4D0C57BE}"/>
                </a:ext>
              </a:extLst>
            </p:cNvPr>
            <p:cNvSpPr txBox="1">
              <a:spLocks noChangeArrowheads="1"/>
            </p:cNvSpPr>
            <p:nvPr/>
          </p:nvSpPr>
          <p:spPr bwMode="auto">
            <a:xfrm>
              <a:off x="3679"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1" name="Text Box 160">
              <a:extLst>
                <a:ext uri="{FF2B5EF4-FFF2-40B4-BE49-F238E27FC236}">
                  <a16:creationId xmlns:a16="http://schemas.microsoft.com/office/drawing/2014/main" id="{89316103-F323-C44D-A554-650884DFFB9B}"/>
                </a:ext>
              </a:extLst>
            </p:cNvPr>
            <p:cNvSpPr txBox="1">
              <a:spLocks noChangeArrowheads="1"/>
            </p:cNvSpPr>
            <p:nvPr/>
          </p:nvSpPr>
          <p:spPr bwMode="auto">
            <a:xfrm>
              <a:off x="378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72" name="Text Box 161">
              <a:extLst>
                <a:ext uri="{FF2B5EF4-FFF2-40B4-BE49-F238E27FC236}">
                  <a16:creationId xmlns:a16="http://schemas.microsoft.com/office/drawing/2014/main" id="{A89CE06A-C1D3-0640-8D25-FF9CDAA31816}"/>
                </a:ext>
              </a:extLst>
            </p:cNvPr>
            <p:cNvSpPr txBox="1">
              <a:spLocks noChangeArrowheads="1"/>
            </p:cNvSpPr>
            <p:nvPr/>
          </p:nvSpPr>
          <p:spPr bwMode="auto">
            <a:xfrm>
              <a:off x="389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73" name="Text Box 162">
              <a:extLst>
                <a:ext uri="{FF2B5EF4-FFF2-40B4-BE49-F238E27FC236}">
                  <a16:creationId xmlns:a16="http://schemas.microsoft.com/office/drawing/2014/main" id="{52E2D590-0C75-2B44-9181-6AAAE969D4CE}"/>
                </a:ext>
              </a:extLst>
            </p:cNvPr>
            <p:cNvSpPr txBox="1">
              <a:spLocks noChangeArrowheads="1"/>
            </p:cNvSpPr>
            <p:nvPr/>
          </p:nvSpPr>
          <p:spPr bwMode="auto">
            <a:xfrm>
              <a:off x="400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4" name="Text Box 163">
              <a:extLst>
                <a:ext uri="{FF2B5EF4-FFF2-40B4-BE49-F238E27FC236}">
                  <a16:creationId xmlns:a16="http://schemas.microsoft.com/office/drawing/2014/main" id="{BAF806AA-9F80-3B45-940D-51588FD56B4B}"/>
                </a:ext>
              </a:extLst>
            </p:cNvPr>
            <p:cNvSpPr txBox="1">
              <a:spLocks noChangeArrowheads="1"/>
            </p:cNvSpPr>
            <p:nvPr/>
          </p:nvSpPr>
          <p:spPr bwMode="auto">
            <a:xfrm>
              <a:off x="410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75" name="Text Box 164">
              <a:extLst>
                <a:ext uri="{FF2B5EF4-FFF2-40B4-BE49-F238E27FC236}">
                  <a16:creationId xmlns:a16="http://schemas.microsoft.com/office/drawing/2014/main" id="{3732EC12-A568-F446-AD07-5A2E6AACA36E}"/>
                </a:ext>
              </a:extLst>
            </p:cNvPr>
            <p:cNvSpPr txBox="1">
              <a:spLocks noChangeArrowheads="1"/>
            </p:cNvSpPr>
            <p:nvPr/>
          </p:nvSpPr>
          <p:spPr bwMode="auto">
            <a:xfrm>
              <a:off x="421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76" name="Text Box 165">
              <a:extLst>
                <a:ext uri="{FF2B5EF4-FFF2-40B4-BE49-F238E27FC236}">
                  <a16:creationId xmlns:a16="http://schemas.microsoft.com/office/drawing/2014/main" id="{D2581D3D-53DC-7F40-B150-6BE20A1D5CA7}"/>
                </a:ext>
              </a:extLst>
            </p:cNvPr>
            <p:cNvSpPr txBox="1">
              <a:spLocks noChangeArrowheads="1"/>
            </p:cNvSpPr>
            <p:nvPr/>
          </p:nvSpPr>
          <p:spPr bwMode="auto">
            <a:xfrm>
              <a:off x="432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7" name="Text Box 166">
              <a:extLst>
                <a:ext uri="{FF2B5EF4-FFF2-40B4-BE49-F238E27FC236}">
                  <a16:creationId xmlns:a16="http://schemas.microsoft.com/office/drawing/2014/main" id="{E5F5F96F-76F4-AA42-819C-67423B66FBEC}"/>
                </a:ext>
              </a:extLst>
            </p:cNvPr>
            <p:cNvSpPr txBox="1">
              <a:spLocks noChangeArrowheads="1"/>
            </p:cNvSpPr>
            <p:nvPr/>
          </p:nvSpPr>
          <p:spPr bwMode="auto">
            <a:xfrm>
              <a:off x="57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8" name="Text Box 167">
              <a:extLst>
                <a:ext uri="{FF2B5EF4-FFF2-40B4-BE49-F238E27FC236}">
                  <a16:creationId xmlns:a16="http://schemas.microsoft.com/office/drawing/2014/main" id="{8533ACFC-80D0-384C-AD72-434F7E763EF6}"/>
                </a:ext>
              </a:extLst>
            </p:cNvPr>
            <p:cNvSpPr txBox="1">
              <a:spLocks noChangeArrowheads="1"/>
            </p:cNvSpPr>
            <p:nvPr/>
          </p:nvSpPr>
          <p:spPr bwMode="auto">
            <a:xfrm>
              <a:off x="68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9" name="Text Box 168">
              <a:extLst>
                <a:ext uri="{FF2B5EF4-FFF2-40B4-BE49-F238E27FC236}">
                  <a16:creationId xmlns:a16="http://schemas.microsoft.com/office/drawing/2014/main" id="{59EFECCF-4003-0542-89A0-7C54EFA6E1E2}"/>
                </a:ext>
              </a:extLst>
            </p:cNvPr>
            <p:cNvSpPr txBox="1">
              <a:spLocks noChangeArrowheads="1"/>
            </p:cNvSpPr>
            <p:nvPr/>
          </p:nvSpPr>
          <p:spPr bwMode="auto">
            <a:xfrm>
              <a:off x="79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80" name="Text Box 169">
              <a:extLst>
                <a:ext uri="{FF2B5EF4-FFF2-40B4-BE49-F238E27FC236}">
                  <a16:creationId xmlns:a16="http://schemas.microsoft.com/office/drawing/2014/main" id="{38E84473-5C87-F348-8E4C-D7C742DAB045}"/>
                </a:ext>
              </a:extLst>
            </p:cNvPr>
            <p:cNvSpPr txBox="1">
              <a:spLocks noChangeArrowheads="1"/>
            </p:cNvSpPr>
            <p:nvPr/>
          </p:nvSpPr>
          <p:spPr bwMode="auto">
            <a:xfrm>
              <a:off x="89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1" name="Text Box 170">
              <a:extLst>
                <a:ext uri="{FF2B5EF4-FFF2-40B4-BE49-F238E27FC236}">
                  <a16:creationId xmlns:a16="http://schemas.microsoft.com/office/drawing/2014/main" id="{5F3E92E2-8AEB-124F-9F10-BEB711EB77C0}"/>
                </a:ext>
              </a:extLst>
            </p:cNvPr>
            <p:cNvSpPr txBox="1">
              <a:spLocks noChangeArrowheads="1"/>
            </p:cNvSpPr>
            <p:nvPr/>
          </p:nvSpPr>
          <p:spPr bwMode="auto">
            <a:xfrm>
              <a:off x="100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2" name="Text Box 171">
              <a:extLst>
                <a:ext uri="{FF2B5EF4-FFF2-40B4-BE49-F238E27FC236}">
                  <a16:creationId xmlns:a16="http://schemas.microsoft.com/office/drawing/2014/main" id="{314BCA9D-CAAE-1B45-AD6A-870B41197A3A}"/>
                </a:ext>
              </a:extLst>
            </p:cNvPr>
            <p:cNvSpPr txBox="1">
              <a:spLocks noChangeArrowheads="1"/>
            </p:cNvSpPr>
            <p:nvPr/>
          </p:nvSpPr>
          <p:spPr bwMode="auto">
            <a:xfrm>
              <a:off x="1111"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3" name="Text Box 172">
              <a:extLst>
                <a:ext uri="{FF2B5EF4-FFF2-40B4-BE49-F238E27FC236}">
                  <a16:creationId xmlns:a16="http://schemas.microsoft.com/office/drawing/2014/main" id="{41003D9F-D588-EA4C-8343-C57CC8C6C14A}"/>
                </a:ext>
              </a:extLst>
            </p:cNvPr>
            <p:cNvSpPr txBox="1">
              <a:spLocks noChangeArrowheads="1"/>
            </p:cNvSpPr>
            <p:nvPr/>
          </p:nvSpPr>
          <p:spPr bwMode="auto">
            <a:xfrm>
              <a:off x="1218"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4" name="Text Box 173">
              <a:extLst>
                <a:ext uri="{FF2B5EF4-FFF2-40B4-BE49-F238E27FC236}">
                  <a16:creationId xmlns:a16="http://schemas.microsoft.com/office/drawing/2014/main" id="{4896A408-3A89-604C-BB26-177595622523}"/>
                </a:ext>
              </a:extLst>
            </p:cNvPr>
            <p:cNvSpPr txBox="1">
              <a:spLocks noChangeArrowheads="1"/>
            </p:cNvSpPr>
            <p:nvPr/>
          </p:nvSpPr>
          <p:spPr bwMode="auto">
            <a:xfrm>
              <a:off x="1325"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5" name="Text Box 174">
              <a:extLst>
                <a:ext uri="{FF2B5EF4-FFF2-40B4-BE49-F238E27FC236}">
                  <a16:creationId xmlns:a16="http://schemas.microsoft.com/office/drawing/2014/main" id="{ECE0CEC8-BC12-0B4A-B319-117CE91C89BD}"/>
                </a:ext>
              </a:extLst>
            </p:cNvPr>
            <p:cNvSpPr txBox="1">
              <a:spLocks noChangeArrowheads="1"/>
            </p:cNvSpPr>
            <p:nvPr/>
          </p:nvSpPr>
          <p:spPr bwMode="auto">
            <a:xfrm>
              <a:off x="1432"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4</a:t>
              </a:r>
            </a:p>
          </p:txBody>
        </p:sp>
        <p:sp>
          <p:nvSpPr>
            <p:cNvPr id="86" name="Text Box 175">
              <a:extLst>
                <a:ext uri="{FF2B5EF4-FFF2-40B4-BE49-F238E27FC236}">
                  <a16:creationId xmlns:a16="http://schemas.microsoft.com/office/drawing/2014/main" id="{4704E5B4-6198-F54B-87C7-BD95D82329DC}"/>
                </a:ext>
              </a:extLst>
            </p:cNvPr>
            <p:cNvSpPr txBox="1">
              <a:spLocks noChangeArrowheads="1"/>
            </p:cNvSpPr>
            <p:nvPr/>
          </p:nvSpPr>
          <p:spPr bwMode="auto">
            <a:xfrm>
              <a:off x="1539"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87" name="Text Box 176">
              <a:extLst>
                <a:ext uri="{FF2B5EF4-FFF2-40B4-BE49-F238E27FC236}">
                  <a16:creationId xmlns:a16="http://schemas.microsoft.com/office/drawing/2014/main" id="{45100ABF-53C0-4941-998A-1594523779C5}"/>
                </a:ext>
              </a:extLst>
            </p:cNvPr>
            <p:cNvSpPr txBox="1">
              <a:spLocks noChangeArrowheads="1"/>
            </p:cNvSpPr>
            <p:nvPr/>
          </p:nvSpPr>
          <p:spPr bwMode="auto">
            <a:xfrm>
              <a:off x="164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88" name="Text Box 177">
              <a:extLst>
                <a:ext uri="{FF2B5EF4-FFF2-40B4-BE49-F238E27FC236}">
                  <a16:creationId xmlns:a16="http://schemas.microsoft.com/office/drawing/2014/main" id="{70C9F652-FFA8-A146-A922-FD55C724B621}"/>
                </a:ext>
              </a:extLst>
            </p:cNvPr>
            <p:cNvSpPr txBox="1">
              <a:spLocks noChangeArrowheads="1"/>
            </p:cNvSpPr>
            <p:nvPr/>
          </p:nvSpPr>
          <p:spPr bwMode="auto">
            <a:xfrm>
              <a:off x="175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9" name="Text Box 178">
              <a:extLst>
                <a:ext uri="{FF2B5EF4-FFF2-40B4-BE49-F238E27FC236}">
                  <a16:creationId xmlns:a16="http://schemas.microsoft.com/office/drawing/2014/main" id="{7A103DFE-FF06-C54B-98F0-883E12217E35}"/>
                </a:ext>
              </a:extLst>
            </p:cNvPr>
            <p:cNvSpPr txBox="1">
              <a:spLocks noChangeArrowheads="1"/>
            </p:cNvSpPr>
            <p:nvPr/>
          </p:nvSpPr>
          <p:spPr bwMode="auto">
            <a:xfrm>
              <a:off x="186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0" name="Text Box 179">
              <a:extLst>
                <a:ext uri="{FF2B5EF4-FFF2-40B4-BE49-F238E27FC236}">
                  <a16:creationId xmlns:a16="http://schemas.microsoft.com/office/drawing/2014/main" id="{78CA6468-1F14-3A46-9422-F0AC6F2F2FFE}"/>
                </a:ext>
              </a:extLst>
            </p:cNvPr>
            <p:cNvSpPr txBox="1">
              <a:spLocks noChangeArrowheads="1"/>
            </p:cNvSpPr>
            <p:nvPr/>
          </p:nvSpPr>
          <p:spPr bwMode="auto">
            <a:xfrm>
              <a:off x="196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91" name="Text Box 180">
              <a:extLst>
                <a:ext uri="{FF2B5EF4-FFF2-40B4-BE49-F238E27FC236}">
                  <a16:creationId xmlns:a16="http://schemas.microsoft.com/office/drawing/2014/main" id="{BC1564E0-C2C8-FE4D-9ED7-C8D4A862910D}"/>
                </a:ext>
              </a:extLst>
            </p:cNvPr>
            <p:cNvSpPr txBox="1">
              <a:spLocks noChangeArrowheads="1"/>
            </p:cNvSpPr>
            <p:nvPr/>
          </p:nvSpPr>
          <p:spPr bwMode="auto">
            <a:xfrm>
              <a:off x="207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2" name="Text Box 181">
              <a:extLst>
                <a:ext uri="{FF2B5EF4-FFF2-40B4-BE49-F238E27FC236}">
                  <a16:creationId xmlns:a16="http://schemas.microsoft.com/office/drawing/2014/main" id="{DBDDAE52-3C13-D54C-859F-381F9936EE9F}"/>
                </a:ext>
              </a:extLst>
            </p:cNvPr>
            <p:cNvSpPr txBox="1">
              <a:spLocks noChangeArrowheads="1"/>
            </p:cNvSpPr>
            <p:nvPr/>
          </p:nvSpPr>
          <p:spPr bwMode="auto">
            <a:xfrm>
              <a:off x="2181"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3" name="Text Box 182">
              <a:extLst>
                <a:ext uri="{FF2B5EF4-FFF2-40B4-BE49-F238E27FC236}">
                  <a16:creationId xmlns:a16="http://schemas.microsoft.com/office/drawing/2014/main" id="{F1288A87-1F32-304D-95E9-3A05B18AC9A8}"/>
                </a:ext>
              </a:extLst>
            </p:cNvPr>
            <p:cNvSpPr txBox="1">
              <a:spLocks noChangeArrowheads="1"/>
            </p:cNvSpPr>
            <p:nvPr/>
          </p:nvSpPr>
          <p:spPr bwMode="auto">
            <a:xfrm>
              <a:off x="2288"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94" name="Text Box 183">
              <a:extLst>
                <a:ext uri="{FF2B5EF4-FFF2-40B4-BE49-F238E27FC236}">
                  <a16:creationId xmlns:a16="http://schemas.microsoft.com/office/drawing/2014/main" id="{3CD0E5BE-FC40-6B41-839B-8734324B3386}"/>
                </a:ext>
              </a:extLst>
            </p:cNvPr>
            <p:cNvSpPr txBox="1">
              <a:spLocks noChangeArrowheads="1"/>
            </p:cNvSpPr>
            <p:nvPr/>
          </p:nvSpPr>
          <p:spPr bwMode="auto">
            <a:xfrm>
              <a:off x="2395"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5" name="Text Box 184">
              <a:extLst>
                <a:ext uri="{FF2B5EF4-FFF2-40B4-BE49-F238E27FC236}">
                  <a16:creationId xmlns:a16="http://schemas.microsoft.com/office/drawing/2014/main" id="{6BA54071-2FA2-7045-93D6-9AB22F5A5388}"/>
                </a:ext>
              </a:extLst>
            </p:cNvPr>
            <p:cNvSpPr txBox="1">
              <a:spLocks noChangeArrowheads="1"/>
            </p:cNvSpPr>
            <p:nvPr/>
          </p:nvSpPr>
          <p:spPr bwMode="auto">
            <a:xfrm>
              <a:off x="2502"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6" name="Text Box 185">
              <a:extLst>
                <a:ext uri="{FF2B5EF4-FFF2-40B4-BE49-F238E27FC236}">
                  <a16:creationId xmlns:a16="http://schemas.microsoft.com/office/drawing/2014/main" id="{3DA5DFD9-7935-C147-A36D-BD823C953C5E}"/>
                </a:ext>
              </a:extLst>
            </p:cNvPr>
            <p:cNvSpPr txBox="1">
              <a:spLocks noChangeArrowheads="1"/>
            </p:cNvSpPr>
            <p:nvPr/>
          </p:nvSpPr>
          <p:spPr bwMode="auto">
            <a:xfrm>
              <a:off x="2609"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7" name="Text Box 186">
              <a:extLst>
                <a:ext uri="{FF2B5EF4-FFF2-40B4-BE49-F238E27FC236}">
                  <a16:creationId xmlns:a16="http://schemas.microsoft.com/office/drawing/2014/main" id="{1AC1EF3C-DB4C-304F-9255-5F7826359111}"/>
                </a:ext>
              </a:extLst>
            </p:cNvPr>
            <p:cNvSpPr txBox="1">
              <a:spLocks noChangeArrowheads="1"/>
            </p:cNvSpPr>
            <p:nvPr/>
          </p:nvSpPr>
          <p:spPr bwMode="auto">
            <a:xfrm>
              <a:off x="271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8" name="Text Box 187">
              <a:extLst>
                <a:ext uri="{FF2B5EF4-FFF2-40B4-BE49-F238E27FC236}">
                  <a16:creationId xmlns:a16="http://schemas.microsoft.com/office/drawing/2014/main" id="{B7C57C98-25D2-3E47-BBE2-793FFA9C60D9}"/>
                </a:ext>
              </a:extLst>
            </p:cNvPr>
            <p:cNvSpPr txBox="1">
              <a:spLocks noChangeArrowheads="1"/>
            </p:cNvSpPr>
            <p:nvPr/>
          </p:nvSpPr>
          <p:spPr bwMode="auto">
            <a:xfrm>
              <a:off x="282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9" name="Text Box 188">
              <a:extLst>
                <a:ext uri="{FF2B5EF4-FFF2-40B4-BE49-F238E27FC236}">
                  <a16:creationId xmlns:a16="http://schemas.microsoft.com/office/drawing/2014/main" id="{C1E5A9BA-AF35-014E-ABBA-3FA7A21FD49D}"/>
                </a:ext>
              </a:extLst>
            </p:cNvPr>
            <p:cNvSpPr txBox="1">
              <a:spLocks noChangeArrowheads="1"/>
            </p:cNvSpPr>
            <p:nvPr/>
          </p:nvSpPr>
          <p:spPr bwMode="auto">
            <a:xfrm>
              <a:off x="293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00" name="Text Box 189">
              <a:extLst>
                <a:ext uri="{FF2B5EF4-FFF2-40B4-BE49-F238E27FC236}">
                  <a16:creationId xmlns:a16="http://schemas.microsoft.com/office/drawing/2014/main" id="{82198599-0CA6-1149-B3E7-2DD111F6BC79}"/>
                </a:ext>
              </a:extLst>
            </p:cNvPr>
            <p:cNvSpPr txBox="1">
              <a:spLocks noChangeArrowheads="1"/>
            </p:cNvSpPr>
            <p:nvPr/>
          </p:nvSpPr>
          <p:spPr bwMode="auto">
            <a:xfrm>
              <a:off x="303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01" name="Text Box 190">
              <a:extLst>
                <a:ext uri="{FF2B5EF4-FFF2-40B4-BE49-F238E27FC236}">
                  <a16:creationId xmlns:a16="http://schemas.microsoft.com/office/drawing/2014/main" id="{4CC00AEB-7647-524F-AF86-D0125B3B9F13}"/>
                </a:ext>
              </a:extLst>
            </p:cNvPr>
            <p:cNvSpPr txBox="1">
              <a:spLocks noChangeArrowheads="1"/>
            </p:cNvSpPr>
            <p:nvPr/>
          </p:nvSpPr>
          <p:spPr bwMode="auto">
            <a:xfrm>
              <a:off x="314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02" name="Text Box 191">
              <a:extLst>
                <a:ext uri="{FF2B5EF4-FFF2-40B4-BE49-F238E27FC236}">
                  <a16:creationId xmlns:a16="http://schemas.microsoft.com/office/drawing/2014/main" id="{7CD92BA7-67CF-BC46-9E99-3B8D0E0383C5}"/>
                </a:ext>
              </a:extLst>
            </p:cNvPr>
            <p:cNvSpPr txBox="1">
              <a:spLocks noChangeArrowheads="1"/>
            </p:cNvSpPr>
            <p:nvPr/>
          </p:nvSpPr>
          <p:spPr bwMode="auto">
            <a:xfrm>
              <a:off x="3251"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03" name="Text Box 192">
              <a:extLst>
                <a:ext uri="{FF2B5EF4-FFF2-40B4-BE49-F238E27FC236}">
                  <a16:creationId xmlns:a16="http://schemas.microsoft.com/office/drawing/2014/main" id="{2BAF7C7C-61CF-4D4A-B4EC-B3197032635D}"/>
                </a:ext>
              </a:extLst>
            </p:cNvPr>
            <p:cNvSpPr txBox="1">
              <a:spLocks noChangeArrowheads="1"/>
            </p:cNvSpPr>
            <p:nvPr/>
          </p:nvSpPr>
          <p:spPr bwMode="auto">
            <a:xfrm>
              <a:off x="3358"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4" name="Text Box 193">
              <a:extLst>
                <a:ext uri="{FF2B5EF4-FFF2-40B4-BE49-F238E27FC236}">
                  <a16:creationId xmlns:a16="http://schemas.microsoft.com/office/drawing/2014/main" id="{C1A6C9DB-DD33-F940-BEDA-6F5DFFA0FB07}"/>
                </a:ext>
              </a:extLst>
            </p:cNvPr>
            <p:cNvSpPr txBox="1">
              <a:spLocks noChangeArrowheads="1"/>
            </p:cNvSpPr>
            <p:nvPr/>
          </p:nvSpPr>
          <p:spPr bwMode="auto">
            <a:xfrm>
              <a:off x="3465"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105" name="Text Box 194">
              <a:extLst>
                <a:ext uri="{FF2B5EF4-FFF2-40B4-BE49-F238E27FC236}">
                  <a16:creationId xmlns:a16="http://schemas.microsoft.com/office/drawing/2014/main" id="{186D19D3-9647-554F-95DA-80BBDF278A20}"/>
                </a:ext>
              </a:extLst>
            </p:cNvPr>
            <p:cNvSpPr txBox="1">
              <a:spLocks noChangeArrowheads="1"/>
            </p:cNvSpPr>
            <p:nvPr/>
          </p:nvSpPr>
          <p:spPr bwMode="auto">
            <a:xfrm>
              <a:off x="3572"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6" name="Text Box 195">
              <a:extLst>
                <a:ext uri="{FF2B5EF4-FFF2-40B4-BE49-F238E27FC236}">
                  <a16:creationId xmlns:a16="http://schemas.microsoft.com/office/drawing/2014/main" id="{CEA07C1C-1684-BE4A-A8A9-6DE021F0EE7D}"/>
                </a:ext>
              </a:extLst>
            </p:cNvPr>
            <p:cNvSpPr txBox="1">
              <a:spLocks noChangeArrowheads="1"/>
            </p:cNvSpPr>
            <p:nvPr/>
          </p:nvSpPr>
          <p:spPr bwMode="auto">
            <a:xfrm>
              <a:off x="3679"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07" name="Text Box 196">
              <a:extLst>
                <a:ext uri="{FF2B5EF4-FFF2-40B4-BE49-F238E27FC236}">
                  <a16:creationId xmlns:a16="http://schemas.microsoft.com/office/drawing/2014/main" id="{8DE94519-B62E-CE49-A1C8-D00C8EB6B61D}"/>
                </a:ext>
              </a:extLst>
            </p:cNvPr>
            <p:cNvSpPr txBox="1">
              <a:spLocks noChangeArrowheads="1"/>
            </p:cNvSpPr>
            <p:nvPr/>
          </p:nvSpPr>
          <p:spPr bwMode="auto">
            <a:xfrm>
              <a:off x="378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8" name="Text Box 197">
              <a:extLst>
                <a:ext uri="{FF2B5EF4-FFF2-40B4-BE49-F238E27FC236}">
                  <a16:creationId xmlns:a16="http://schemas.microsoft.com/office/drawing/2014/main" id="{44AFB5CE-EBA0-3943-AFE6-BDEC46F8EF93}"/>
                </a:ext>
              </a:extLst>
            </p:cNvPr>
            <p:cNvSpPr txBox="1">
              <a:spLocks noChangeArrowheads="1"/>
            </p:cNvSpPr>
            <p:nvPr/>
          </p:nvSpPr>
          <p:spPr bwMode="auto">
            <a:xfrm>
              <a:off x="389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9" name="Text Box 198">
              <a:extLst>
                <a:ext uri="{FF2B5EF4-FFF2-40B4-BE49-F238E27FC236}">
                  <a16:creationId xmlns:a16="http://schemas.microsoft.com/office/drawing/2014/main" id="{A900129A-B457-8045-B6E0-DFC6E780E3AC}"/>
                </a:ext>
              </a:extLst>
            </p:cNvPr>
            <p:cNvSpPr txBox="1">
              <a:spLocks noChangeArrowheads="1"/>
            </p:cNvSpPr>
            <p:nvPr/>
          </p:nvSpPr>
          <p:spPr bwMode="auto">
            <a:xfrm>
              <a:off x="400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10" name="Text Box 199">
              <a:extLst>
                <a:ext uri="{FF2B5EF4-FFF2-40B4-BE49-F238E27FC236}">
                  <a16:creationId xmlns:a16="http://schemas.microsoft.com/office/drawing/2014/main" id="{CB749E3C-6F24-EB45-B4F5-489A234AC635}"/>
                </a:ext>
              </a:extLst>
            </p:cNvPr>
            <p:cNvSpPr txBox="1">
              <a:spLocks noChangeArrowheads="1"/>
            </p:cNvSpPr>
            <p:nvPr/>
          </p:nvSpPr>
          <p:spPr bwMode="auto">
            <a:xfrm>
              <a:off x="410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1" name="Text Box 200">
              <a:extLst>
                <a:ext uri="{FF2B5EF4-FFF2-40B4-BE49-F238E27FC236}">
                  <a16:creationId xmlns:a16="http://schemas.microsoft.com/office/drawing/2014/main" id="{9A584BA9-43C1-A741-9338-9572252308AB}"/>
                </a:ext>
              </a:extLst>
            </p:cNvPr>
            <p:cNvSpPr txBox="1">
              <a:spLocks noChangeArrowheads="1"/>
            </p:cNvSpPr>
            <p:nvPr/>
          </p:nvSpPr>
          <p:spPr bwMode="auto">
            <a:xfrm>
              <a:off x="421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12" name="Text Box 201">
              <a:extLst>
                <a:ext uri="{FF2B5EF4-FFF2-40B4-BE49-F238E27FC236}">
                  <a16:creationId xmlns:a16="http://schemas.microsoft.com/office/drawing/2014/main" id="{4B47B6A2-1933-2F4A-99E4-E981AD51126D}"/>
                </a:ext>
              </a:extLst>
            </p:cNvPr>
            <p:cNvSpPr txBox="1">
              <a:spLocks noChangeArrowheads="1"/>
            </p:cNvSpPr>
            <p:nvPr/>
          </p:nvSpPr>
          <p:spPr bwMode="auto">
            <a:xfrm>
              <a:off x="432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3" name="Text Box 202">
              <a:extLst>
                <a:ext uri="{FF2B5EF4-FFF2-40B4-BE49-F238E27FC236}">
                  <a16:creationId xmlns:a16="http://schemas.microsoft.com/office/drawing/2014/main" id="{F4949E00-3F3B-AF46-AC42-320F2F735F2C}"/>
                </a:ext>
              </a:extLst>
            </p:cNvPr>
            <p:cNvSpPr txBox="1">
              <a:spLocks noChangeArrowheads="1"/>
            </p:cNvSpPr>
            <p:nvPr/>
          </p:nvSpPr>
          <p:spPr bwMode="auto">
            <a:xfrm>
              <a:off x="57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14" name="Text Box 203">
              <a:extLst>
                <a:ext uri="{FF2B5EF4-FFF2-40B4-BE49-F238E27FC236}">
                  <a16:creationId xmlns:a16="http://schemas.microsoft.com/office/drawing/2014/main" id="{FCB7433E-FD0A-1044-AF41-FE42759A6E5F}"/>
                </a:ext>
              </a:extLst>
            </p:cNvPr>
            <p:cNvSpPr txBox="1">
              <a:spLocks noChangeArrowheads="1"/>
            </p:cNvSpPr>
            <p:nvPr/>
          </p:nvSpPr>
          <p:spPr bwMode="auto">
            <a:xfrm>
              <a:off x="68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5" name="Text Box 204">
              <a:extLst>
                <a:ext uri="{FF2B5EF4-FFF2-40B4-BE49-F238E27FC236}">
                  <a16:creationId xmlns:a16="http://schemas.microsoft.com/office/drawing/2014/main" id="{5A3E9EFB-7FDF-4944-B6B2-8DE4780AEFF4}"/>
                </a:ext>
              </a:extLst>
            </p:cNvPr>
            <p:cNvSpPr txBox="1">
              <a:spLocks noChangeArrowheads="1"/>
            </p:cNvSpPr>
            <p:nvPr/>
          </p:nvSpPr>
          <p:spPr bwMode="auto">
            <a:xfrm>
              <a:off x="79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6" name="Text Box 205">
              <a:extLst>
                <a:ext uri="{FF2B5EF4-FFF2-40B4-BE49-F238E27FC236}">
                  <a16:creationId xmlns:a16="http://schemas.microsoft.com/office/drawing/2014/main" id="{16BB9657-8F98-B94C-80E2-C58265174CF5}"/>
                </a:ext>
              </a:extLst>
            </p:cNvPr>
            <p:cNvSpPr txBox="1">
              <a:spLocks noChangeArrowheads="1"/>
            </p:cNvSpPr>
            <p:nvPr/>
          </p:nvSpPr>
          <p:spPr bwMode="auto">
            <a:xfrm>
              <a:off x="89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17" name="Text Box 206">
              <a:extLst>
                <a:ext uri="{FF2B5EF4-FFF2-40B4-BE49-F238E27FC236}">
                  <a16:creationId xmlns:a16="http://schemas.microsoft.com/office/drawing/2014/main" id="{E4EC99F4-7C2F-5248-B38A-690C14CC7D7E}"/>
                </a:ext>
              </a:extLst>
            </p:cNvPr>
            <p:cNvSpPr txBox="1">
              <a:spLocks noChangeArrowheads="1"/>
            </p:cNvSpPr>
            <p:nvPr/>
          </p:nvSpPr>
          <p:spPr bwMode="auto">
            <a:xfrm>
              <a:off x="100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18" name="Text Box 207">
              <a:extLst>
                <a:ext uri="{FF2B5EF4-FFF2-40B4-BE49-F238E27FC236}">
                  <a16:creationId xmlns:a16="http://schemas.microsoft.com/office/drawing/2014/main" id="{FA6CBC24-E171-6240-8A2F-132D80C53A40}"/>
                </a:ext>
              </a:extLst>
            </p:cNvPr>
            <p:cNvSpPr txBox="1">
              <a:spLocks noChangeArrowheads="1"/>
            </p:cNvSpPr>
            <p:nvPr/>
          </p:nvSpPr>
          <p:spPr bwMode="auto">
            <a:xfrm>
              <a:off x="1111"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19" name="Text Box 208">
              <a:extLst>
                <a:ext uri="{FF2B5EF4-FFF2-40B4-BE49-F238E27FC236}">
                  <a16:creationId xmlns:a16="http://schemas.microsoft.com/office/drawing/2014/main" id="{6CDB7D38-BCB4-5C47-9C82-901023E2DD68}"/>
                </a:ext>
              </a:extLst>
            </p:cNvPr>
            <p:cNvSpPr txBox="1">
              <a:spLocks noChangeArrowheads="1"/>
            </p:cNvSpPr>
            <p:nvPr/>
          </p:nvSpPr>
          <p:spPr bwMode="auto">
            <a:xfrm>
              <a:off x="1218"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20" name="Text Box 209">
              <a:extLst>
                <a:ext uri="{FF2B5EF4-FFF2-40B4-BE49-F238E27FC236}">
                  <a16:creationId xmlns:a16="http://schemas.microsoft.com/office/drawing/2014/main" id="{463DB03E-FDC9-754A-BEC8-F8F709333138}"/>
                </a:ext>
              </a:extLst>
            </p:cNvPr>
            <p:cNvSpPr txBox="1">
              <a:spLocks noChangeArrowheads="1"/>
            </p:cNvSpPr>
            <p:nvPr/>
          </p:nvSpPr>
          <p:spPr bwMode="auto">
            <a:xfrm>
              <a:off x="1325"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121" name="Text Box 210">
              <a:extLst>
                <a:ext uri="{FF2B5EF4-FFF2-40B4-BE49-F238E27FC236}">
                  <a16:creationId xmlns:a16="http://schemas.microsoft.com/office/drawing/2014/main" id="{D795F701-46B5-3D4C-961B-45E25B5051C2}"/>
                </a:ext>
              </a:extLst>
            </p:cNvPr>
            <p:cNvSpPr txBox="1">
              <a:spLocks noChangeArrowheads="1"/>
            </p:cNvSpPr>
            <p:nvPr/>
          </p:nvSpPr>
          <p:spPr bwMode="auto">
            <a:xfrm>
              <a:off x="1432"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22" name="Text Box 211">
              <a:extLst>
                <a:ext uri="{FF2B5EF4-FFF2-40B4-BE49-F238E27FC236}">
                  <a16:creationId xmlns:a16="http://schemas.microsoft.com/office/drawing/2014/main" id="{F027514B-508A-9144-9B37-FCC6B58F2EC5}"/>
                </a:ext>
              </a:extLst>
            </p:cNvPr>
            <p:cNvSpPr txBox="1">
              <a:spLocks noChangeArrowheads="1"/>
            </p:cNvSpPr>
            <p:nvPr/>
          </p:nvSpPr>
          <p:spPr bwMode="auto">
            <a:xfrm>
              <a:off x="1539"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23" name="Text Box 212">
              <a:extLst>
                <a:ext uri="{FF2B5EF4-FFF2-40B4-BE49-F238E27FC236}">
                  <a16:creationId xmlns:a16="http://schemas.microsoft.com/office/drawing/2014/main" id="{D63FF07A-9F87-014D-9533-06149374A0BE}"/>
                </a:ext>
              </a:extLst>
            </p:cNvPr>
            <p:cNvSpPr txBox="1">
              <a:spLocks noChangeArrowheads="1"/>
            </p:cNvSpPr>
            <p:nvPr/>
          </p:nvSpPr>
          <p:spPr bwMode="auto">
            <a:xfrm>
              <a:off x="164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4" name="Text Box 213">
              <a:extLst>
                <a:ext uri="{FF2B5EF4-FFF2-40B4-BE49-F238E27FC236}">
                  <a16:creationId xmlns:a16="http://schemas.microsoft.com/office/drawing/2014/main" id="{F4A89733-3566-AB46-9F5D-BF424DA84EE1}"/>
                </a:ext>
              </a:extLst>
            </p:cNvPr>
            <p:cNvSpPr txBox="1">
              <a:spLocks noChangeArrowheads="1"/>
            </p:cNvSpPr>
            <p:nvPr/>
          </p:nvSpPr>
          <p:spPr bwMode="auto">
            <a:xfrm>
              <a:off x="175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5" name="Text Box 214">
              <a:extLst>
                <a:ext uri="{FF2B5EF4-FFF2-40B4-BE49-F238E27FC236}">
                  <a16:creationId xmlns:a16="http://schemas.microsoft.com/office/drawing/2014/main" id="{B5A08761-9B08-DD45-BBB4-02E49908439D}"/>
                </a:ext>
              </a:extLst>
            </p:cNvPr>
            <p:cNvSpPr txBox="1">
              <a:spLocks noChangeArrowheads="1"/>
            </p:cNvSpPr>
            <p:nvPr/>
          </p:nvSpPr>
          <p:spPr bwMode="auto">
            <a:xfrm>
              <a:off x="186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6" name="Text Box 215">
              <a:extLst>
                <a:ext uri="{FF2B5EF4-FFF2-40B4-BE49-F238E27FC236}">
                  <a16:creationId xmlns:a16="http://schemas.microsoft.com/office/drawing/2014/main" id="{B7B8ACFC-95D3-C946-A0F3-47DBCEFC730E}"/>
                </a:ext>
              </a:extLst>
            </p:cNvPr>
            <p:cNvSpPr txBox="1">
              <a:spLocks noChangeArrowheads="1"/>
            </p:cNvSpPr>
            <p:nvPr/>
          </p:nvSpPr>
          <p:spPr bwMode="auto">
            <a:xfrm>
              <a:off x="196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27" name="Text Box 216">
              <a:extLst>
                <a:ext uri="{FF2B5EF4-FFF2-40B4-BE49-F238E27FC236}">
                  <a16:creationId xmlns:a16="http://schemas.microsoft.com/office/drawing/2014/main" id="{CA44BDB7-0DF8-B84D-8EB8-7F94099D9D89}"/>
                </a:ext>
              </a:extLst>
            </p:cNvPr>
            <p:cNvSpPr txBox="1">
              <a:spLocks noChangeArrowheads="1"/>
            </p:cNvSpPr>
            <p:nvPr/>
          </p:nvSpPr>
          <p:spPr bwMode="auto">
            <a:xfrm>
              <a:off x="207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8" name="Text Box 217">
              <a:extLst>
                <a:ext uri="{FF2B5EF4-FFF2-40B4-BE49-F238E27FC236}">
                  <a16:creationId xmlns:a16="http://schemas.microsoft.com/office/drawing/2014/main" id="{8339B259-1960-FE49-BE13-556D3496998B}"/>
                </a:ext>
              </a:extLst>
            </p:cNvPr>
            <p:cNvSpPr txBox="1">
              <a:spLocks noChangeArrowheads="1"/>
            </p:cNvSpPr>
            <p:nvPr/>
          </p:nvSpPr>
          <p:spPr bwMode="auto">
            <a:xfrm>
              <a:off x="2181"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29" name="Text Box 218">
              <a:extLst>
                <a:ext uri="{FF2B5EF4-FFF2-40B4-BE49-F238E27FC236}">
                  <a16:creationId xmlns:a16="http://schemas.microsoft.com/office/drawing/2014/main" id="{6680CE43-4AC3-4B43-A78B-8E3E30DB8972}"/>
                </a:ext>
              </a:extLst>
            </p:cNvPr>
            <p:cNvSpPr txBox="1">
              <a:spLocks noChangeArrowheads="1"/>
            </p:cNvSpPr>
            <p:nvPr/>
          </p:nvSpPr>
          <p:spPr bwMode="auto">
            <a:xfrm>
              <a:off x="2288"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0" name="Text Box 219">
              <a:extLst>
                <a:ext uri="{FF2B5EF4-FFF2-40B4-BE49-F238E27FC236}">
                  <a16:creationId xmlns:a16="http://schemas.microsoft.com/office/drawing/2014/main" id="{2BAD1C9F-5B9F-0F43-BF6E-7436313D8B1C}"/>
                </a:ext>
              </a:extLst>
            </p:cNvPr>
            <p:cNvSpPr txBox="1">
              <a:spLocks noChangeArrowheads="1"/>
            </p:cNvSpPr>
            <p:nvPr/>
          </p:nvSpPr>
          <p:spPr bwMode="auto">
            <a:xfrm>
              <a:off x="2395"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31" name="Text Box 220">
              <a:extLst>
                <a:ext uri="{FF2B5EF4-FFF2-40B4-BE49-F238E27FC236}">
                  <a16:creationId xmlns:a16="http://schemas.microsoft.com/office/drawing/2014/main" id="{4EE20C0C-2905-174E-8B3D-75F0AC01DCBB}"/>
                </a:ext>
              </a:extLst>
            </p:cNvPr>
            <p:cNvSpPr txBox="1">
              <a:spLocks noChangeArrowheads="1"/>
            </p:cNvSpPr>
            <p:nvPr/>
          </p:nvSpPr>
          <p:spPr bwMode="auto">
            <a:xfrm>
              <a:off x="2502"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2" name="Text Box 221">
              <a:extLst>
                <a:ext uri="{FF2B5EF4-FFF2-40B4-BE49-F238E27FC236}">
                  <a16:creationId xmlns:a16="http://schemas.microsoft.com/office/drawing/2014/main" id="{B334D7DF-55CB-7248-8757-0E17AB0CBA81}"/>
                </a:ext>
              </a:extLst>
            </p:cNvPr>
            <p:cNvSpPr txBox="1">
              <a:spLocks noChangeArrowheads="1"/>
            </p:cNvSpPr>
            <p:nvPr/>
          </p:nvSpPr>
          <p:spPr bwMode="auto">
            <a:xfrm>
              <a:off x="2609"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3" name="Text Box 222">
              <a:extLst>
                <a:ext uri="{FF2B5EF4-FFF2-40B4-BE49-F238E27FC236}">
                  <a16:creationId xmlns:a16="http://schemas.microsoft.com/office/drawing/2014/main" id="{E16AE387-B1E8-6D49-8B84-D5EBBA95A5A1}"/>
                </a:ext>
              </a:extLst>
            </p:cNvPr>
            <p:cNvSpPr txBox="1">
              <a:spLocks noChangeArrowheads="1"/>
            </p:cNvSpPr>
            <p:nvPr/>
          </p:nvSpPr>
          <p:spPr bwMode="auto">
            <a:xfrm>
              <a:off x="271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4" name="Text Box 223">
              <a:extLst>
                <a:ext uri="{FF2B5EF4-FFF2-40B4-BE49-F238E27FC236}">
                  <a16:creationId xmlns:a16="http://schemas.microsoft.com/office/drawing/2014/main" id="{89DCAA55-FA6A-104E-A564-E6F40A6C951A}"/>
                </a:ext>
              </a:extLst>
            </p:cNvPr>
            <p:cNvSpPr txBox="1">
              <a:spLocks noChangeArrowheads="1"/>
            </p:cNvSpPr>
            <p:nvPr/>
          </p:nvSpPr>
          <p:spPr bwMode="auto">
            <a:xfrm>
              <a:off x="282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35" name="Text Box 224">
              <a:extLst>
                <a:ext uri="{FF2B5EF4-FFF2-40B4-BE49-F238E27FC236}">
                  <a16:creationId xmlns:a16="http://schemas.microsoft.com/office/drawing/2014/main" id="{491EFDA2-C8AA-3148-ACFD-EA3FC19C21DE}"/>
                </a:ext>
              </a:extLst>
            </p:cNvPr>
            <p:cNvSpPr txBox="1">
              <a:spLocks noChangeArrowheads="1"/>
            </p:cNvSpPr>
            <p:nvPr/>
          </p:nvSpPr>
          <p:spPr bwMode="auto">
            <a:xfrm>
              <a:off x="293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6" name="Text Box 225">
              <a:extLst>
                <a:ext uri="{FF2B5EF4-FFF2-40B4-BE49-F238E27FC236}">
                  <a16:creationId xmlns:a16="http://schemas.microsoft.com/office/drawing/2014/main" id="{CCFE0F87-5714-724C-8F5B-3AF07AFC5019}"/>
                </a:ext>
              </a:extLst>
            </p:cNvPr>
            <p:cNvSpPr txBox="1">
              <a:spLocks noChangeArrowheads="1"/>
            </p:cNvSpPr>
            <p:nvPr/>
          </p:nvSpPr>
          <p:spPr bwMode="auto">
            <a:xfrm>
              <a:off x="303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7" name="Text Box 226">
              <a:extLst>
                <a:ext uri="{FF2B5EF4-FFF2-40B4-BE49-F238E27FC236}">
                  <a16:creationId xmlns:a16="http://schemas.microsoft.com/office/drawing/2014/main" id="{164BCE4C-4037-DC42-94A5-0CE8C1D89B5B}"/>
                </a:ext>
              </a:extLst>
            </p:cNvPr>
            <p:cNvSpPr txBox="1">
              <a:spLocks noChangeArrowheads="1"/>
            </p:cNvSpPr>
            <p:nvPr/>
          </p:nvSpPr>
          <p:spPr bwMode="auto">
            <a:xfrm>
              <a:off x="314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38" name="Text Box 227">
              <a:extLst>
                <a:ext uri="{FF2B5EF4-FFF2-40B4-BE49-F238E27FC236}">
                  <a16:creationId xmlns:a16="http://schemas.microsoft.com/office/drawing/2014/main" id="{ADF43FAF-C71A-E34F-9717-776E72A09879}"/>
                </a:ext>
              </a:extLst>
            </p:cNvPr>
            <p:cNvSpPr txBox="1">
              <a:spLocks noChangeArrowheads="1"/>
            </p:cNvSpPr>
            <p:nvPr/>
          </p:nvSpPr>
          <p:spPr bwMode="auto">
            <a:xfrm>
              <a:off x="3251"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9" name="Text Box 228">
              <a:extLst>
                <a:ext uri="{FF2B5EF4-FFF2-40B4-BE49-F238E27FC236}">
                  <a16:creationId xmlns:a16="http://schemas.microsoft.com/office/drawing/2014/main" id="{A50E8FF3-1508-754E-9635-17071CBA1B0C}"/>
                </a:ext>
              </a:extLst>
            </p:cNvPr>
            <p:cNvSpPr txBox="1">
              <a:spLocks noChangeArrowheads="1"/>
            </p:cNvSpPr>
            <p:nvPr/>
          </p:nvSpPr>
          <p:spPr bwMode="auto">
            <a:xfrm>
              <a:off x="3358"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40" name="Text Box 229">
              <a:extLst>
                <a:ext uri="{FF2B5EF4-FFF2-40B4-BE49-F238E27FC236}">
                  <a16:creationId xmlns:a16="http://schemas.microsoft.com/office/drawing/2014/main" id="{F14E89C2-CB23-8B4F-9009-76D2CE71834F}"/>
                </a:ext>
              </a:extLst>
            </p:cNvPr>
            <p:cNvSpPr txBox="1">
              <a:spLocks noChangeArrowheads="1"/>
            </p:cNvSpPr>
            <p:nvPr/>
          </p:nvSpPr>
          <p:spPr bwMode="auto">
            <a:xfrm>
              <a:off x="3465"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1" name="Text Box 230">
              <a:extLst>
                <a:ext uri="{FF2B5EF4-FFF2-40B4-BE49-F238E27FC236}">
                  <a16:creationId xmlns:a16="http://schemas.microsoft.com/office/drawing/2014/main" id="{7ABD7D37-E9FC-8F4C-8231-9540D227456C}"/>
                </a:ext>
              </a:extLst>
            </p:cNvPr>
            <p:cNvSpPr txBox="1">
              <a:spLocks noChangeArrowheads="1"/>
            </p:cNvSpPr>
            <p:nvPr/>
          </p:nvSpPr>
          <p:spPr bwMode="auto">
            <a:xfrm>
              <a:off x="3572"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42" name="Text Box 231">
              <a:extLst>
                <a:ext uri="{FF2B5EF4-FFF2-40B4-BE49-F238E27FC236}">
                  <a16:creationId xmlns:a16="http://schemas.microsoft.com/office/drawing/2014/main" id="{3D6D5FFF-A4FD-B64D-B3BD-0CFD42439081}"/>
                </a:ext>
              </a:extLst>
            </p:cNvPr>
            <p:cNvSpPr txBox="1">
              <a:spLocks noChangeArrowheads="1"/>
            </p:cNvSpPr>
            <p:nvPr/>
          </p:nvSpPr>
          <p:spPr bwMode="auto">
            <a:xfrm>
              <a:off x="3679"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3" name="Text Box 232">
              <a:extLst>
                <a:ext uri="{FF2B5EF4-FFF2-40B4-BE49-F238E27FC236}">
                  <a16:creationId xmlns:a16="http://schemas.microsoft.com/office/drawing/2014/main" id="{EC95A312-558E-B545-A5C9-1A06A98B3466}"/>
                </a:ext>
              </a:extLst>
            </p:cNvPr>
            <p:cNvSpPr txBox="1">
              <a:spLocks noChangeArrowheads="1"/>
            </p:cNvSpPr>
            <p:nvPr/>
          </p:nvSpPr>
          <p:spPr bwMode="auto">
            <a:xfrm>
              <a:off x="378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44" name="Text Box 233">
              <a:extLst>
                <a:ext uri="{FF2B5EF4-FFF2-40B4-BE49-F238E27FC236}">
                  <a16:creationId xmlns:a16="http://schemas.microsoft.com/office/drawing/2014/main" id="{12F27D71-4D23-3F4F-83A4-51A75A897E06}"/>
                </a:ext>
              </a:extLst>
            </p:cNvPr>
            <p:cNvSpPr txBox="1">
              <a:spLocks noChangeArrowheads="1"/>
            </p:cNvSpPr>
            <p:nvPr/>
          </p:nvSpPr>
          <p:spPr bwMode="auto">
            <a:xfrm>
              <a:off x="389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5" name="Text Box 234">
              <a:extLst>
                <a:ext uri="{FF2B5EF4-FFF2-40B4-BE49-F238E27FC236}">
                  <a16:creationId xmlns:a16="http://schemas.microsoft.com/office/drawing/2014/main" id="{4DC57F6E-9B80-A544-B1ED-030437312D39}"/>
                </a:ext>
              </a:extLst>
            </p:cNvPr>
            <p:cNvSpPr txBox="1">
              <a:spLocks noChangeArrowheads="1"/>
            </p:cNvSpPr>
            <p:nvPr/>
          </p:nvSpPr>
          <p:spPr bwMode="auto">
            <a:xfrm>
              <a:off x="400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6" name="Text Box 235">
              <a:extLst>
                <a:ext uri="{FF2B5EF4-FFF2-40B4-BE49-F238E27FC236}">
                  <a16:creationId xmlns:a16="http://schemas.microsoft.com/office/drawing/2014/main" id="{60B76856-273B-FB48-9025-A42425D85E3F}"/>
                </a:ext>
              </a:extLst>
            </p:cNvPr>
            <p:cNvSpPr txBox="1">
              <a:spLocks noChangeArrowheads="1"/>
            </p:cNvSpPr>
            <p:nvPr/>
          </p:nvSpPr>
          <p:spPr bwMode="auto">
            <a:xfrm>
              <a:off x="410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7" name="Text Box 236">
              <a:extLst>
                <a:ext uri="{FF2B5EF4-FFF2-40B4-BE49-F238E27FC236}">
                  <a16:creationId xmlns:a16="http://schemas.microsoft.com/office/drawing/2014/main" id="{4CF65341-911C-0A40-87C7-20E76CED283E}"/>
                </a:ext>
              </a:extLst>
            </p:cNvPr>
            <p:cNvSpPr txBox="1">
              <a:spLocks noChangeArrowheads="1"/>
            </p:cNvSpPr>
            <p:nvPr/>
          </p:nvSpPr>
          <p:spPr bwMode="auto">
            <a:xfrm>
              <a:off x="421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8" name="Text Box 237">
              <a:extLst>
                <a:ext uri="{FF2B5EF4-FFF2-40B4-BE49-F238E27FC236}">
                  <a16:creationId xmlns:a16="http://schemas.microsoft.com/office/drawing/2014/main" id="{17AEB052-7AE4-0241-8E46-9107081DDCED}"/>
                </a:ext>
              </a:extLst>
            </p:cNvPr>
            <p:cNvSpPr txBox="1">
              <a:spLocks noChangeArrowheads="1"/>
            </p:cNvSpPr>
            <p:nvPr/>
          </p:nvSpPr>
          <p:spPr bwMode="auto">
            <a:xfrm>
              <a:off x="432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9" name="Text Box 238">
              <a:extLst>
                <a:ext uri="{FF2B5EF4-FFF2-40B4-BE49-F238E27FC236}">
                  <a16:creationId xmlns:a16="http://schemas.microsoft.com/office/drawing/2014/main" id="{A9642C99-9267-0740-88E3-305A4C423D95}"/>
                </a:ext>
              </a:extLst>
            </p:cNvPr>
            <p:cNvSpPr txBox="1">
              <a:spLocks noChangeArrowheads="1"/>
            </p:cNvSpPr>
            <p:nvPr/>
          </p:nvSpPr>
          <p:spPr bwMode="auto">
            <a:xfrm>
              <a:off x="57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50" name="Text Box 239">
              <a:extLst>
                <a:ext uri="{FF2B5EF4-FFF2-40B4-BE49-F238E27FC236}">
                  <a16:creationId xmlns:a16="http://schemas.microsoft.com/office/drawing/2014/main" id="{F2E34C14-EF19-5B43-BFC3-C2EE355B889D}"/>
                </a:ext>
              </a:extLst>
            </p:cNvPr>
            <p:cNvSpPr txBox="1">
              <a:spLocks noChangeArrowheads="1"/>
            </p:cNvSpPr>
            <p:nvPr/>
          </p:nvSpPr>
          <p:spPr bwMode="auto">
            <a:xfrm>
              <a:off x="68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1" name="Text Box 240">
              <a:extLst>
                <a:ext uri="{FF2B5EF4-FFF2-40B4-BE49-F238E27FC236}">
                  <a16:creationId xmlns:a16="http://schemas.microsoft.com/office/drawing/2014/main" id="{09290F11-0C3B-A546-802F-66CEB17CBB63}"/>
                </a:ext>
              </a:extLst>
            </p:cNvPr>
            <p:cNvSpPr txBox="1">
              <a:spLocks noChangeArrowheads="1"/>
            </p:cNvSpPr>
            <p:nvPr/>
          </p:nvSpPr>
          <p:spPr bwMode="auto">
            <a:xfrm>
              <a:off x="79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52" name="Text Box 241">
              <a:extLst>
                <a:ext uri="{FF2B5EF4-FFF2-40B4-BE49-F238E27FC236}">
                  <a16:creationId xmlns:a16="http://schemas.microsoft.com/office/drawing/2014/main" id="{A6399405-8998-7840-8EBC-4533022D3E52}"/>
                </a:ext>
              </a:extLst>
            </p:cNvPr>
            <p:cNvSpPr txBox="1">
              <a:spLocks noChangeArrowheads="1"/>
            </p:cNvSpPr>
            <p:nvPr/>
          </p:nvSpPr>
          <p:spPr bwMode="auto">
            <a:xfrm>
              <a:off x="89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53" name="Text Box 242">
              <a:extLst>
                <a:ext uri="{FF2B5EF4-FFF2-40B4-BE49-F238E27FC236}">
                  <a16:creationId xmlns:a16="http://schemas.microsoft.com/office/drawing/2014/main" id="{024240F6-B90D-5547-B992-F4F800234A3C}"/>
                </a:ext>
              </a:extLst>
            </p:cNvPr>
            <p:cNvSpPr txBox="1">
              <a:spLocks noChangeArrowheads="1"/>
            </p:cNvSpPr>
            <p:nvPr/>
          </p:nvSpPr>
          <p:spPr bwMode="auto">
            <a:xfrm>
              <a:off x="100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4" name="Text Box 243">
              <a:extLst>
                <a:ext uri="{FF2B5EF4-FFF2-40B4-BE49-F238E27FC236}">
                  <a16:creationId xmlns:a16="http://schemas.microsoft.com/office/drawing/2014/main" id="{EED32328-5D04-0C47-B5A6-04C07DC6C172}"/>
                </a:ext>
              </a:extLst>
            </p:cNvPr>
            <p:cNvSpPr txBox="1">
              <a:spLocks noChangeArrowheads="1"/>
            </p:cNvSpPr>
            <p:nvPr/>
          </p:nvSpPr>
          <p:spPr bwMode="auto">
            <a:xfrm>
              <a:off x="1111"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55" name="Text Box 244">
              <a:extLst>
                <a:ext uri="{FF2B5EF4-FFF2-40B4-BE49-F238E27FC236}">
                  <a16:creationId xmlns:a16="http://schemas.microsoft.com/office/drawing/2014/main" id="{A810466B-2F5F-D54A-B657-517122FC5D37}"/>
                </a:ext>
              </a:extLst>
            </p:cNvPr>
            <p:cNvSpPr txBox="1">
              <a:spLocks noChangeArrowheads="1"/>
            </p:cNvSpPr>
            <p:nvPr/>
          </p:nvSpPr>
          <p:spPr bwMode="auto">
            <a:xfrm>
              <a:off x="1218"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56" name="Text Box 245">
              <a:extLst>
                <a:ext uri="{FF2B5EF4-FFF2-40B4-BE49-F238E27FC236}">
                  <a16:creationId xmlns:a16="http://schemas.microsoft.com/office/drawing/2014/main" id="{1A9A3F9F-1EF0-044E-A214-0EB7B92B1346}"/>
                </a:ext>
              </a:extLst>
            </p:cNvPr>
            <p:cNvSpPr txBox="1">
              <a:spLocks noChangeArrowheads="1"/>
            </p:cNvSpPr>
            <p:nvPr/>
          </p:nvSpPr>
          <p:spPr bwMode="auto">
            <a:xfrm>
              <a:off x="1325"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7" name="Text Box 246">
              <a:extLst>
                <a:ext uri="{FF2B5EF4-FFF2-40B4-BE49-F238E27FC236}">
                  <a16:creationId xmlns:a16="http://schemas.microsoft.com/office/drawing/2014/main" id="{A33B15F5-A770-BF4B-9C73-73EFDC729942}"/>
                </a:ext>
              </a:extLst>
            </p:cNvPr>
            <p:cNvSpPr txBox="1">
              <a:spLocks noChangeArrowheads="1"/>
            </p:cNvSpPr>
            <p:nvPr/>
          </p:nvSpPr>
          <p:spPr bwMode="auto">
            <a:xfrm>
              <a:off x="1432"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58" name="Text Box 247">
              <a:extLst>
                <a:ext uri="{FF2B5EF4-FFF2-40B4-BE49-F238E27FC236}">
                  <a16:creationId xmlns:a16="http://schemas.microsoft.com/office/drawing/2014/main" id="{2D47516C-2428-8B45-AFAF-5D8592F70528}"/>
                </a:ext>
              </a:extLst>
            </p:cNvPr>
            <p:cNvSpPr txBox="1">
              <a:spLocks noChangeArrowheads="1"/>
            </p:cNvSpPr>
            <p:nvPr/>
          </p:nvSpPr>
          <p:spPr bwMode="auto">
            <a:xfrm>
              <a:off x="1539"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9" name="Text Box 248">
              <a:extLst>
                <a:ext uri="{FF2B5EF4-FFF2-40B4-BE49-F238E27FC236}">
                  <a16:creationId xmlns:a16="http://schemas.microsoft.com/office/drawing/2014/main" id="{24F7BB41-E80C-BA43-A197-D78409C87DF6}"/>
                </a:ext>
              </a:extLst>
            </p:cNvPr>
            <p:cNvSpPr txBox="1">
              <a:spLocks noChangeArrowheads="1"/>
            </p:cNvSpPr>
            <p:nvPr/>
          </p:nvSpPr>
          <p:spPr bwMode="auto">
            <a:xfrm>
              <a:off x="164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60" name="Text Box 249">
              <a:extLst>
                <a:ext uri="{FF2B5EF4-FFF2-40B4-BE49-F238E27FC236}">
                  <a16:creationId xmlns:a16="http://schemas.microsoft.com/office/drawing/2014/main" id="{4BF6DFE8-79D2-C44A-9531-5972751F1B86}"/>
                </a:ext>
              </a:extLst>
            </p:cNvPr>
            <p:cNvSpPr txBox="1">
              <a:spLocks noChangeArrowheads="1"/>
            </p:cNvSpPr>
            <p:nvPr/>
          </p:nvSpPr>
          <p:spPr bwMode="auto">
            <a:xfrm>
              <a:off x="175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61" name="Text Box 250">
              <a:extLst>
                <a:ext uri="{FF2B5EF4-FFF2-40B4-BE49-F238E27FC236}">
                  <a16:creationId xmlns:a16="http://schemas.microsoft.com/office/drawing/2014/main" id="{07F519BD-E5C0-2249-8CD2-756F5AD9CCD5}"/>
                </a:ext>
              </a:extLst>
            </p:cNvPr>
            <p:cNvSpPr txBox="1">
              <a:spLocks noChangeArrowheads="1"/>
            </p:cNvSpPr>
            <p:nvPr/>
          </p:nvSpPr>
          <p:spPr bwMode="auto">
            <a:xfrm>
              <a:off x="186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62" name="Text Box 251">
              <a:extLst>
                <a:ext uri="{FF2B5EF4-FFF2-40B4-BE49-F238E27FC236}">
                  <a16:creationId xmlns:a16="http://schemas.microsoft.com/office/drawing/2014/main" id="{FBFD58ED-3A10-E34A-9799-9B64D9E9F200}"/>
                </a:ext>
              </a:extLst>
            </p:cNvPr>
            <p:cNvSpPr txBox="1">
              <a:spLocks noChangeArrowheads="1"/>
            </p:cNvSpPr>
            <p:nvPr/>
          </p:nvSpPr>
          <p:spPr bwMode="auto">
            <a:xfrm>
              <a:off x="196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63" name="Text Box 252">
              <a:extLst>
                <a:ext uri="{FF2B5EF4-FFF2-40B4-BE49-F238E27FC236}">
                  <a16:creationId xmlns:a16="http://schemas.microsoft.com/office/drawing/2014/main" id="{6E3F0467-41BA-4549-A84A-DA089C2A039B}"/>
                </a:ext>
              </a:extLst>
            </p:cNvPr>
            <p:cNvSpPr txBox="1">
              <a:spLocks noChangeArrowheads="1"/>
            </p:cNvSpPr>
            <p:nvPr/>
          </p:nvSpPr>
          <p:spPr bwMode="auto">
            <a:xfrm>
              <a:off x="207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64" name="Text Box 253">
              <a:extLst>
                <a:ext uri="{FF2B5EF4-FFF2-40B4-BE49-F238E27FC236}">
                  <a16:creationId xmlns:a16="http://schemas.microsoft.com/office/drawing/2014/main" id="{72998D13-F966-6745-A557-E91227A83F61}"/>
                </a:ext>
              </a:extLst>
            </p:cNvPr>
            <p:cNvSpPr txBox="1">
              <a:spLocks noChangeArrowheads="1"/>
            </p:cNvSpPr>
            <p:nvPr/>
          </p:nvSpPr>
          <p:spPr bwMode="auto">
            <a:xfrm>
              <a:off x="2181"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165" name="Text Box 254">
              <a:extLst>
                <a:ext uri="{FF2B5EF4-FFF2-40B4-BE49-F238E27FC236}">
                  <a16:creationId xmlns:a16="http://schemas.microsoft.com/office/drawing/2014/main" id="{A89C28FF-3A4C-E84A-B2E8-36F78734717A}"/>
                </a:ext>
              </a:extLst>
            </p:cNvPr>
            <p:cNvSpPr txBox="1">
              <a:spLocks noChangeArrowheads="1"/>
            </p:cNvSpPr>
            <p:nvPr/>
          </p:nvSpPr>
          <p:spPr bwMode="auto">
            <a:xfrm>
              <a:off x="2288"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66" name="Text Box 255">
              <a:extLst>
                <a:ext uri="{FF2B5EF4-FFF2-40B4-BE49-F238E27FC236}">
                  <a16:creationId xmlns:a16="http://schemas.microsoft.com/office/drawing/2014/main" id="{EC78F683-D3C1-1E4E-BB41-A61402DE4EAB}"/>
                </a:ext>
              </a:extLst>
            </p:cNvPr>
            <p:cNvSpPr txBox="1">
              <a:spLocks noChangeArrowheads="1"/>
            </p:cNvSpPr>
            <p:nvPr/>
          </p:nvSpPr>
          <p:spPr bwMode="auto">
            <a:xfrm>
              <a:off x="2395"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67" name="Text Box 256">
              <a:extLst>
                <a:ext uri="{FF2B5EF4-FFF2-40B4-BE49-F238E27FC236}">
                  <a16:creationId xmlns:a16="http://schemas.microsoft.com/office/drawing/2014/main" id="{A102F65C-4AC7-8549-A730-5BCF1358EFD5}"/>
                </a:ext>
              </a:extLst>
            </p:cNvPr>
            <p:cNvSpPr txBox="1">
              <a:spLocks noChangeArrowheads="1"/>
            </p:cNvSpPr>
            <p:nvPr/>
          </p:nvSpPr>
          <p:spPr bwMode="auto">
            <a:xfrm>
              <a:off x="2502"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68" name="Text Box 257">
              <a:extLst>
                <a:ext uri="{FF2B5EF4-FFF2-40B4-BE49-F238E27FC236}">
                  <a16:creationId xmlns:a16="http://schemas.microsoft.com/office/drawing/2014/main" id="{864A5150-B488-E249-A5B8-A5CE37DA7599}"/>
                </a:ext>
              </a:extLst>
            </p:cNvPr>
            <p:cNvSpPr txBox="1">
              <a:spLocks noChangeArrowheads="1"/>
            </p:cNvSpPr>
            <p:nvPr/>
          </p:nvSpPr>
          <p:spPr bwMode="auto">
            <a:xfrm>
              <a:off x="2609"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69" name="Text Box 258">
              <a:extLst>
                <a:ext uri="{FF2B5EF4-FFF2-40B4-BE49-F238E27FC236}">
                  <a16:creationId xmlns:a16="http://schemas.microsoft.com/office/drawing/2014/main" id="{D2D022F3-9E37-6E4E-9CDE-72CE7631FB6C}"/>
                </a:ext>
              </a:extLst>
            </p:cNvPr>
            <p:cNvSpPr txBox="1">
              <a:spLocks noChangeArrowheads="1"/>
            </p:cNvSpPr>
            <p:nvPr/>
          </p:nvSpPr>
          <p:spPr bwMode="auto">
            <a:xfrm>
              <a:off x="271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0" name="Text Box 259">
              <a:extLst>
                <a:ext uri="{FF2B5EF4-FFF2-40B4-BE49-F238E27FC236}">
                  <a16:creationId xmlns:a16="http://schemas.microsoft.com/office/drawing/2014/main" id="{334FED51-8C4E-3842-88EE-A66FF31849A8}"/>
                </a:ext>
              </a:extLst>
            </p:cNvPr>
            <p:cNvSpPr txBox="1">
              <a:spLocks noChangeArrowheads="1"/>
            </p:cNvSpPr>
            <p:nvPr/>
          </p:nvSpPr>
          <p:spPr bwMode="auto">
            <a:xfrm>
              <a:off x="282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71" name="Text Box 260">
              <a:extLst>
                <a:ext uri="{FF2B5EF4-FFF2-40B4-BE49-F238E27FC236}">
                  <a16:creationId xmlns:a16="http://schemas.microsoft.com/office/drawing/2014/main" id="{39A52036-8ADD-F747-ABC0-E322AB0A9201}"/>
                </a:ext>
              </a:extLst>
            </p:cNvPr>
            <p:cNvSpPr txBox="1">
              <a:spLocks noChangeArrowheads="1"/>
            </p:cNvSpPr>
            <p:nvPr/>
          </p:nvSpPr>
          <p:spPr bwMode="auto">
            <a:xfrm>
              <a:off x="293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72" name="Text Box 261">
              <a:extLst>
                <a:ext uri="{FF2B5EF4-FFF2-40B4-BE49-F238E27FC236}">
                  <a16:creationId xmlns:a16="http://schemas.microsoft.com/office/drawing/2014/main" id="{A12948BF-3E8D-CD48-BB16-339A50086DCF}"/>
                </a:ext>
              </a:extLst>
            </p:cNvPr>
            <p:cNvSpPr txBox="1">
              <a:spLocks noChangeArrowheads="1"/>
            </p:cNvSpPr>
            <p:nvPr/>
          </p:nvSpPr>
          <p:spPr bwMode="auto">
            <a:xfrm>
              <a:off x="303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3" name="Text Box 262">
              <a:extLst>
                <a:ext uri="{FF2B5EF4-FFF2-40B4-BE49-F238E27FC236}">
                  <a16:creationId xmlns:a16="http://schemas.microsoft.com/office/drawing/2014/main" id="{107F5B9F-1CD6-814E-A935-6775BC54628A}"/>
                </a:ext>
              </a:extLst>
            </p:cNvPr>
            <p:cNvSpPr txBox="1">
              <a:spLocks noChangeArrowheads="1"/>
            </p:cNvSpPr>
            <p:nvPr/>
          </p:nvSpPr>
          <p:spPr bwMode="auto">
            <a:xfrm>
              <a:off x="314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4" name="Text Box 263">
              <a:extLst>
                <a:ext uri="{FF2B5EF4-FFF2-40B4-BE49-F238E27FC236}">
                  <a16:creationId xmlns:a16="http://schemas.microsoft.com/office/drawing/2014/main" id="{8C2B062D-10F3-BC42-B6E5-2A16F51E57BC}"/>
                </a:ext>
              </a:extLst>
            </p:cNvPr>
            <p:cNvSpPr txBox="1">
              <a:spLocks noChangeArrowheads="1"/>
            </p:cNvSpPr>
            <p:nvPr/>
          </p:nvSpPr>
          <p:spPr bwMode="auto">
            <a:xfrm>
              <a:off x="3251"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75" name="Text Box 264">
              <a:extLst>
                <a:ext uri="{FF2B5EF4-FFF2-40B4-BE49-F238E27FC236}">
                  <a16:creationId xmlns:a16="http://schemas.microsoft.com/office/drawing/2014/main" id="{6D473D04-2ABF-B74D-994A-BCD629FC9001}"/>
                </a:ext>
              </a:extLst>
            </p:cNvPr>
            <p:cNvSpPr txBox="1">
              <a:spLocks noChangeArrowheads="1"/>
            </p:cNvSpPr>
            <p:nvPr/>
          </p:nvSpPr>
          <p:spPr bwMode="auto">
            <a:xfrm>
              <a:off x="3358"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6" name="Text Box 265">
              <a:extLst>
                <a:ext uri="{FF2B5EF4-FFF2-40B4-BE49-F238E27FC236}">
                  <a16:creationId xmlns:a16="http://schemas.microsoft.com/office/drawing/2014/main" id="{30ACEA1E-E8D7-4840-835C-FD68C0D3D05D}"/>
                </a:ext>
              </a:extLst>
            </p:cNvPr>
            <p:cNvSpPr txBox="1">
              <a:spLocks noChangeArrowheads="1"/>
            </p:cNvSpPr>
            <p:nvPr/>
          </p:nvSpPr>
          <p:spPr bwMode="auto">
            <a:xfrm>
              <a:off x="3465"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77" name="Text Box 266">
              <a:extLst>
                <a:ext uri="{FF2B5EF4-FFF2-40B4-BE49-F238E27FC236}">
                  <a16:creationId xmlns:a16="http://schemas.microsoft.com/office/drawing/2014/main" id="{CAE60B1A-1CA7-5C48-9E1B-B0685B0F81FB}"/>
                </a:ext>
              </a:extLst>
            </p:cNvPr>
            <p:cNvSpPr txBox="1">
              <a:spLocks noChangeArrowheads="1"/>
            </p:cNvSpPr>
            <p:nvPr/>
          </p:nvSpPr>
          <p:spPr bwMode="auto">
            <a:xfrm>
              <a:off x="3572"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78" name="Text Box 267">
              <a:extLst>
                <a:ext uri="{FF2B5EF4-FFF2-40B4-BE49-F238E27FC236}">
                  <a16:creationId xmlns:a16="http://schemas.microsoft.com/office/drawing/2014/main" id="{C1829A82-C57A-F841-BE22-DBF25D8D6F53}"/>
                </a:ext>
              </a:extLst>
            </p:cNvPr>
            <p:cNvSpPr txBox="1">
              <a:spLocks noChangeArrowheads="1"/>
            </p:cNvSpPr>
            <p:nvPr/>
          </p:nvSpPr>
          <p:spPr bwMode="auto">
            <a:xfrm>
              <a:off x="3679"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9" name="Text Box 268">
              <a:extLst>
                <a:ext uri="{FF2B5EF4-FFF2-40B4-BE49-F238E27FC236}">
                  <a16:creationId xmlns:a16="http://schemas.microsoft.com/office/drawing/2014/main" id="{2630436E-7353-994F-8C16-270C11179FA3}"/>
                </a:ext>
              </a:extLst>
            </p:cNvPr>
            <p:cNvSpPr txBox="1">
              <a:spLocks noChangeArrowheads="1"/>
            </p:cNvSpPr>
            <p:nvPr/>
          </p:nvSpPr>
          <p:spPr bwMode="auto">
            <a:xfrm>
              <a:off x="378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0" name="Text Box 269">
              <a:extLst>
                <a:ext uri="{FF2B5EF4-FFF2-40B4-BE49-F238E27FC236}">
                  <a16:creationId xmlns:a16="http://schemas.microsoft.com/office/drawing/2014/main" id="{AB6B6C5C-30D3-4C42-9E3F-96CE2E8F40BF}"/>
                </a:ext>
              </a:extLst>
            </p:cNvPr>
            <p:cNvSpPr txBox="1">
              <a:spLocks noChangeArrowheads="1"/>
            </p:cNvSpPr>
            <p:nvPr/>
          </p:nvSpPr>
          <p:spPr bwMode="auto">
            <a:xfrm>
              <a:off x="389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81" name="Text Box 270">
              <a:extLst>
                <a:ext uri="{FF2B5EF4-FFF2-40B4-BE49-F238E27FC236}">
                  <a16:creationId xmlns:a16="http://schemas.microsoft.com/office/drawing/2014/main" id="{DD5C4FE2-282B-ED4A-BFDF-1B1357A13801}"/>
                </a:ext>
              </a:extLst>
            </p:cNvPr>
            <p:cNvSpPr txBox="1">
              <a:spLocks noChangeArrowheads="1"/>
            </p:cNvSpPr>
            <p:nvPr/>
          </p:nvSpPr>
          <p:spPr bwMode="auto">
            <a:xfrm>
              <a:off x="400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82" name="Text Box 271">
              <a:extLst>
                <a:ext uri="{FF2B5EF4-FFF2-40B4-BE49-F238E27FC236}">
                  <a16:creationId xmlns:a16="http://schemas.microsoft.com/office/drawing/2014/main" id="{5F072444-0C25-5C44-B400-809BD08A507F}"/>
                </a:ext>
              </a:extLst>
            </p:cNvPr>
            <p:cNvSpPr txBox="1">
              <a:spLocks noChangeArrowheads="1"/>
            </p:cNvSpPr>
            <p:nvPr/>
          </p:nvSpPr>
          <p:spPr bwMode="auto">
            <a:xfrm>
              <a:off x="410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3" name="Text Box 272">
              <a:extLst>
                <a:ext uri="{FF2B5EF4-FFF2-40B4-BE49-F238E27FC236}">
                  <a16:creationId xmlns:a16="http://schemas.microsoft.com/office/drawing/2014/main" id="{3FE6E753-AF89-D944-9141-E042609F8332}"/>
                </a:ext>
              </a:extLst>
            </p:cNvPr>
            <p:cNvSpPr txBox="1">
              <a:spLocks noChangeArrowheads="1"/>
            </p:cNvSpPr>
            <p:nvPr/>
          </p:nvSpPr>
          <p:spPr bwMode="auto">
            <a:xfrm>
              <a:off x="421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84" name="Text Box 273">
              <a:extLst>
                <a:ext uri="{FF2B5EF4-FFF2-40B4-BE49-F238E27FC236}">
                  <a16:creationId xmlns:a16="http://schemas.microsoft.com/office/drawing/2014/main" id="{56335298-1250-8243-AD6D-C26FD786F36F}"/>
                </a:ext>
              </a:extLst>
            </p:cNvPr>
            <p:cNvSpPr txBox="1">
              <a:spLocks noChangeArrowheads="1"/>
            </p:cNvSpPr>
            <p:nvPr/>
          </p:nvSpPr>
          <p:spPr bwMode="auto">
            <a:xfrm>
              <a:off x="432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5" name="Text Box 274">
              <a:extLst>
                <a:ext uri="{FF2B5EF4-FFF2-40B4-BE49-F238E27FC236}">
                  <a16:creationId xmlns:a16="http://schemas.microsoft.com/office/drawing/2014/main" id="{9DE6BFFF-86EB-D444-B608-E505458CD7E5}"/>
                </a:ext>
              </a:extLst>
            </p:cNvPr>
            <p:cNvSpPr txBox="1">
              <a:spLocks noChangeArrowheads="1"/>
            </p:cNvSpPr>
            <p:nvPr/>
          </p:nvSpPr>
          <p:spPr bwMode="auto">
            <a:xfrm>
              <a:off x="576"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6" name="Text Box 275">
              <a:extLst>
                <a:ext uri="{FF2B5EF4-FFF2-40B4-BE49-F238E27FC236}">
                  <a16:creationId xmlns:a16="http://schemas.microsoft.com/office/drawing/2014/main" id="{DB905278-6E17-DE46-829C-96B5C07E8C38}"/>
                </a:ext>
              </a:extLst>
            </p:cNvPr>
            <p:cNvSpPr txBox="1">
              <a:spLocks noChangeArrowheads="1"/>
            </p:cNvSpPr>
            <p:nvPr/>
          </p:nvSpPr>
          <p:spPr bwMode="auto">
            <a:xfrm>
              <a:off x="683"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7" name="Text Box 276">
              <a:extLst>
                <a:ext uri="{FF2B5EF4-FFF2-40B4-BE49-F238E27FC236}">
                  <a16:creationId xmlns:a16="http://schemas.microsoft.com/office/drawing/2014/main" id="{1850CD15-5279-F44A-8A82-9D769595989B}"/>
                </a:ext>
              </a:extLst>
            </p:cNvPr>
            <p:cNvSpPr txBox="1">
              <a:spLocks noChangeArrowheads="1"/>
            </p:cNvSpPr>
            <p:nvPr/>
          </p:nvSpPr>
          <p:spPr bwMode="auto">
            <a:xfrm>
              <a:off x="790"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188" name="Text Box 277">
              <a:extLst>
                <a:ext uri="{FF2B5EF4-FFF2-40B4-BE49-F238E27FC236}">
                  <a16:creationId xmlns:a16="http://schemas.microsoft.com/office/drawing/2014/main" id="{8C6FB188-8EC3-8D47-AB05-CF1588639930}"/>
                </a:ext>
              </a:extLst>
            </p:cNvPr>
            <p:cNvSpPr txBox="1">
              <a:spLocks noChangeArrowheads="1"/>
            </p:cNvSpPr>
            <p:nvPr/>
          </p:nvSpPr>
          <p:spPr bwMode="auto">
            <a:xfrm>
              <a:off x="897"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89" name="Text Box 278">
              <a:extLst>
                <a:ext uri="{FF2B5EF4-FFF2-40B4-BE49-F238E27FC236}">
                  <a16:creationId xmlns:a16="http://schemas.microsoft.com/office/drawing/2014/main" id="{E018E95D-04BD-1746-B7E8-0C52528BB292}"/>
                </a:ext>
              </a:extLst>
            </p:cNvPr>
            <p:cNvSpPr txBox="1">
              <a:spLocks noChangeArrowheads="1"/>
            </p:cNvSpPr>
            <p:nvPr/>
          </p:nvSpPr>
          <p:spPr bwMode="auto">
            <a:xfrm>
              <a:off x="1004"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0" name="Text Box 279">
              <a:extLst>
                <a:ext uri="{FF2B5EF4-FFF2-40B4-BE49-F238E27FC236}">
                  <a16:creationId xmlns:a16="http://schemas.microsoft.com/office/drawing/2014/main" id="{99C77FE3-9B89-5A41-A4DF-263B4B4547EE}"/>
                </a:ext>
              </a:extLst>
            </p:cNvPr>
            <p:cNvSpPr txBox="1">
              <a:spLocks noChangeArrowheads="1"/>
            </p:cNvSpPr>
            <p:nvPr/>
          </p:nvSpPr>
          <p:spPr bwMode="auto">
            <a:xfrm>
              <a:off x="1111"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91" name="Text Box 280">
              <a:extLst>
                <a:ext uri="{FF2B5EF4-FFF2-40B4-BE49-F238E27FC236}">
                  <a16:creationId xmlns:a16="http://schemas.microsoft.com/office/drawing/2014/main" id="{76015F59-63A8-1148-8D22-EC21056489DA}"/>
                </a:ext>
              </a:extLst>
            </p:cNvPr>
            <p:cNvSpPr txBox="1">
              <a:spLocks noChangeArrowheads="1"/>
            </p:cNvSpPr>
            <p:nvPr/>
          </p:nvSpPr>
          <p:spPr bwMode="auto">
            <a:xfrm>
              <a:off x="1218"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92" name="Text Box 281">
              <a:extLst>
                <a:ext uri="{FF2B5EF4-FFF2-40B4-BE49-F238E27FC236}">
                  <a16:creationId xmlns:a16="http://schemas.microsoft.com/office/drawing/2014/main" id="{34275C5A-365C-AA44-959A-107B63AF443D}"/>
                </a:ext>
              </a:extLst>
            </p:cNvPr>
            <p:cNvSpPr txBox="1">
              <a:spLocks noChangeArrowheads="1"/>
            </p:cNvSpPr>
            <p:nvPr/>
          </p:nvSpPr>
          <p:spPr bwMode="auto">
            <a:xfrm>
              <a:off x="1325"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3" name="Text Box 282">
              <a:extLst>
                <a:ext uri="{FF2B5EF4-FFF2-40B4-BE49-F238E27FC236}">
                  <a16:creationId xmlns:a16="http://schemas.microsoft.com/office/drawing/2014/main" id="{7793411F-153C-214B-A5F9-1ED8CB27A0B3}"/>
                </a:ext>
              </a:extLst>
            </p:cNvPr>
            <p:cNvSpPr txBox="1">
              <a:spLocks noChangeArrowheads="1"/>
            </p:cNvSpPr>
            <p:nvPr/>
          </p:nvSpPr>
          <p:spPr bwMode="auto">
            <a:xfrm>
              <a:off x="1432"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94" name="Text Box 283">
              <a:extLst>
                <a:ext uri="{FF2B5EF4-FFF2-40B4-BE49-F238E27FC236}">
                  <a16:creationId xmlns:a16="http://schemas.microsoft.com/office/drawing/2014/main" id="{F067AF90-BE3A-5C4B-92BF-EACF3DA6EDD1}"/>
                </a:ext>
              </a:extLst>
            </p:cNvPr>
            <p:cNvSpPr txBox="1">
              <a:spLocks noChangeArrowheads="1"/>
            </p:cNvSpPr>
            <p:nvPr/>
          </p:nvSpPr>
          <p:spPr bwMode="auto">
            <a:xfrm>
              <a:off x="1539"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5" name="Text Box 284">
              <a:extLst>
                <a:ext uri="{FF2B5EF4-FFF2-40B4-BE49-F238E27FC236}">
                  <a16:creationId xmlns:a16="http://schemas.microsoft.com/office/drawing/2014/main" id="{964D44AC-D4DF-F94D-8654-50EFED820E72}"/>
                </a:ext>
              </a:extLst>
            </p:cNvPr>
            <p:cNvSpPr txBox="1">
              <a:spLocks noChangeArrowheads="1"/>
            </p:cNvSpPr>
            <p:nvPr/>
          </p:nvSpPr>
          <p:spPr bwMode="auto">
            <a:xfrm>
              <a:off x="1646"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6" name="Text Box 285">
              <a:extLst>
                <a:ext uri="{FF2B5EF4-FFF2-40B4-BE49-F238E27FC236}">
                  <a16:creationId xmlns:a16="http://schemas.microsoft.com/office/drawing/2014/main" id="{A5A23007-95BF-5D40-824E-AFB348FB92B1}"/>
                </a:ext>
              </a:extLst>
            </p:cNvPr>
            <p:cNvSpPr txBox="1">
              <a:spLocks noChangeArrowheads="1"/>
            </p:cNvSpPr>
            <p:nvPr/>
          </p:nvSpPr>
          <p:spPr bwMode="auto">
            <a:xfrm>
              <a:off x="1752"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97" name="Text Box 286">
              <a:extLst>
                <a:ext uri="{FF2B5EF4-FFF2-40B4-BE49-F238E27FC236}">
                  <a16:creationId xmlns:a16="http://schemas.microsoft.com/office/drawing/2014/main" id="{F164332F-757A-3D48-9F9D-EE8D663CF96B}"/>
                </a:ext>
              </a:extLst>
            </p:cNvPr>
            <p:cNvSpPr txBox="1">
              <a:spLocks noChangeArrowheads="1"/>
            </p:cNvSpPr>
            <p:nvPr/>
          </p:nvSpPr>
          <p:spPr bwMode="auto">
            <a:xfrm>
              <a:off x="1859"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98" name="Text Box 287">
              <a:extLst>
                <a:ext uri="{FF2B5EF4-FFF2-40B4-BE49-F238E27FC236}">
                  <a16:creationId xmlns:a16="http://schemas.microsoft.com/office/drawing/2014/main" id="{CB7A61F4-9B69-054D-8B36-E767207D8B6F}"/>
                </a:ext>
              </a:extLst>
            </p:cNvPr>
            <p:cNvSpPr txBox="1">
              <a:spLocks noChangeArrowheads="1"/>
            </p:cNvSpPr>
            <p:nvPr/>
          </p:nvSpPr>
          <p:spPr bwMode="auto">
            <a:xfrm>
              <a:off x="1966"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99" name="Text Box 288">
              <a:extLst>
                <a:ext uri="{FF2B5EF4-FFF2-40B4-BE49-F238E27FC236}">
                  <a16:creationId xmlns:a16="http://schemas.microsoft.com/office/drawing/2014/main" id="{151E2CC5-2F59-9C48-9A2C-52FFF7FF9DCC}"/>
                </a:ext>
              </a:extLst>
            </p:cNvPr>
            <p:cNvSpPr txBox="1">
              <a:spLocks noChangeArrowheads="1"/>
            </p:cNvSpPr>
            <p:nvPr/>
          </p:nvSpPr>
          <p:spPr bwMode="auto">
            <a:xfrm>
              <a:off x="2073"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0" name="Text Box 289">
              <a:extLst>
                <a:ext uri="{FF2B5EF4-FFF2-40B4-BE49-F238E27FC236}">
                  <a16:creationId xmlns:a16="http://schemas.microsoft.com/office/drawing/2014/main" id="{4E8F8266-C630-3C44-9AEB-9CC4C4B1AA2A}"/>
                </a:ext>
              </a:extLst>
            </p:cNvPr>
            <p:cNvSpPr txBox="1">
              <a:spLocks noChangeArrowheads="1"/>
            </p:cNvSpPr>
            <p:nvPr/>
          </p:nvSpPr>
          <p:spPr bwMode="auto">
            <a:xfrm>
              <a:off x="2180"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1" name="Text Box 290">
              <a:extLst>
                <a:ext uri="{FF2B5EF4-FFF2-40B4-BE49-F238E27FC236}">
                  <a16:creationId xmlns:a16="http://schemas.microsoft.com/office/drawing/2014/main" id="{9C508FE6-227D-3547-A928-75123757EFF9}"/>
                </a:ext>
              </a:extLst>
            </p:cNvPr>
            <p:cNvSpPr txBox="1">
              <a:spLocks noChangeArrowheads="1"/>
            </p:cNvSpPr>
            <p:nvPr/>
          </p:nvSpPr>
          <p:spPr bwMode="auto">
            <a:xfrm>
              <a:off x="2287"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202" name="Text Box 291">
              <a:extLst>
                <a:ext uri="{FF2B5EF4-FFF2-40B4-BE49-F238E27FC236}">
                  <a16:creationId xmlns:a16="http://schemas.microsoft.com/office/drawing/2014/main" id="{5D1118B6-4FEA-9D4E-9D73-1A2AB6A36528}"/>
                </a:ext>
              </a:extLst>
            </p:cNvPr>
            <p:cNvSpPr txBox="1">
              <a:spLocks noChangeArrowheads="1"/>
            </p:cNvSpPr>
            <p:nvPr/>
          </p:nvSpPr>
          <p:spPr bwMode="auto">
            <a:xfrm>
              <a:off x="2394"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203" name="Text Box 292">
              <a:extLst>
                <a:ext uri="{FF2B5EF4-FFF2-40B4-BE49-F238E27FC236}">
                  <a16:creationId xmlns:a16="http://schemas.microsoft.com/office/drawing/2014/main" id="{CE12DEDC-F7C2-EE41-B4AD-75850E52AF71}"/>
                </a:ext>
              </a:extLst>
            </p:cNvPr>
            <p:cNvSpPr txBox="1">
              <a:spLocks noChangeArrowheads="1"/>
            </p:cNvSpPr>
            <p:nvPr/>
          </p:nvSpPr>
          <p:spPr bwMode="auto">
            <a:xfrm>
              <a:off x="2501"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204" name="Text Box 293">
              <a:extLst>
                <a:ext uri="{FF2B5EF4-FFF2-40B4-BE49-F238E27FC236}">
                  <a16:creationId xmlns:a16="http://schemas.microsoft.com/office/drawing/2014/main" id="{F075DC1E-C2C2-0A43-A389-1D8067BBFF24}"/>
                </a:ext>
              </a:extLst>
            </p:cNvPr>
            <p:cNvSpPr txBox="1">
              <a:spLocks noChangeArrowheads="1"/>
            </p:cNvSpPr>
            <p:nvPr/>
          </p:nvSpPr>
          <p:spPr bwMode="auto">
            <a:xfrm>
              <a:off x="2608"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5" name="Text Box 294">
              <a:extLst>
                <a:ext uri="{FF2B5EF4-FFF2-40B4-BE49-F238E27FC236}">
                  <a16:creationId xmlns:a16="http://schemas.microsoft.com/office/drawing/2014/main" id="{E51A681A-011B-4943-8BBF-D97644B51432}"/>
                </a:ext>
              </a:extLst>
            </p:cNvPr>
            <p:cNvSpPr txBox="1">
              <a:spLocks noChangeArrowheads="1"/>
            </p:cNvSpPr>
            <p:nvPr/>
          </p:nvSpPr>
          <p:spPr bwMode="auto">
            <a:xfrm>
              <a:off x="2715"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6" name="Text Box 295">
              <a:extLst>
                <a:ext uri="{FF2B5EF4-FFF2-40B4-BE49-F238E27FC236}">
                  <a16:creationId xmlns:a16="http://schemas.microsoft.com/office/drawing/2014/main" id="{CD16CB01-B765-3344-B182-A628C79201BD}"/>
                </a:ext>
              </a:extLst>
            </p:cNvPr>
            <p:cNvSpPr txBox="1">
              <a:spLocks noChangeArrowheads="1"/>
            </p:cNvSpPr>
            <p:nvPr/>
          </p:nvSpPr>
          <p:spPr bwMode="auto">
            <a:xfrm>
              <a:off x="2822"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7" name="Text Box 296">
              <a:extLst>
                <a:ext uri="{FF2B5EF4-FFF2-40B4-BE49-F238E27FC236}">
                  <a16:creationId xmlns:a16="http://schemas.microsoft.com/office/drawing/2014/main" id="{4F226B3C-F006-104F-9A52-91F1B8228D36}"/>
                </a:ext>
              </a:extLst>
            </p:cNvPr>
            <p:cNvSpPr txBox="1">
              <a:spLocks noChangeArrowheads="1"/>
            </p:cNvSpPr>
            <p:nvPr/>
          </p:nvSpPr>
          <p:spPr bwMode="auto">
            <a:xfrm>
              <a:off x="2928"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grpSp>
      <p:sp>
        <p:nvSpPr>
          <p:cNvPr id="208" name="Title Placeholder 1">
            <a:extLst>
              <a:ext uri="{FF2B5EF4-FFF2-40B4-BE49-F238E27FC236}">
                <a16:creationId xmlns:a16="http://schemas.microsoft.com/office/drawing/2014/main" id="{3AA27D0F-82E7-714E-AA03-2488A982A7EC}"/>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What does this say?</a:t>
            </a:r>
            <a:endParaRPr lang="en-US" sz="4600" b="1" dirty="0">
              <a:latin typeface="Courier" charset="0"/>
              <a:ea typeface="Courier" charset="0"/>
              <a:cs typeface="Courier" charset="0"/>
            </a:endParaRPr>
          </a:p>
        </p:txBody>
      </p:sp>
      <p:sp>
        <p:nvSpPr>
          <p:cNvPr id="3" name="TextBox 2">
            <a:extLst>
              <a:ext uri="{FF2B5EF4-FFF2-40B4-BE49-F238E27FC236}">
                <a16:creationId xmlns:a16="http://schemas.microsoft.com/office/drawing/2014/main" id="{0B0CB754-5621-0F4E-B8BF-6E443CC10A7D}"/>
              </a:ext>
            </a:extLst>
          </p:cNvPr>
          <p:cNvSpPr txBox="1"/>
          <p:nvPr/>
        </p:nvSpPr>
        <p:spPr>
          <a:xfrm>
            <a:off x="2373312" y="5380037"/>
            <a:ext cx="5156348" cy="442237"/>
          </a:xfrm>
          <a:prstGeom prst="rect">
            <a:avLst/>
          </a:prstGeom>
          <a:noFill/>
        </p:spPr>
        <p:txBody>
          <a:bodyPr wrap="none" rtlCol="0">
            <a:spAutoFit/>
          </a:bodyPr>
          <a:lstStyle/>
          <a:p>
            <a:r>
              <a:rPr lang="en-US" sz="2400" dirty="0">
                <a:latin typeface="Times" pitchFamily="2" charset="0"/>
              </a:rPr>
              <a:t>Puzzle in Gold Bug by </a:t>
            </a:r>
            <a:r>
              <a:rPr lang="en-US" sz="2400" dirty="0">
                <a:solidFill>
                  <a:srgbClr val="000000"/>
                </a:solidFill>
                <a:latin typeface="Times" pitchFamily="2" charset="0"/>
              </a:rPr>
              <a:t>Edgar Allan Poe </a:t>
            </a:r>
            <a:endParaRPr lang="en-US" sz="2400" dirty="0">
              <a:latin typeface="Times" pitchFamily="2" charset="0"/>
            </a:endParaRPr>
          </a:p>
        </p:txBody>
      </p:sp>
    </p:spTree>
    <p:extLst>
      <p:ext uri="{BB962C8B-B14F-4D97-AF65-F5344CB8AC3E}">
        <p14:creationId xmlns:p14="http://schemas.microsoft.com/office/powerpoint/2010/main" val="2881789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5" name="Rectangle 3"/>
          <p:cNvSpPr>
            <a:spLocks noGrp="1" noChangeArrowheads="1"/>
          </p:cNvSpPr>
          <p:nvPr>
            <p:ph type="body" idx="1"/>
          </p:nvPr>
        </p:nvSpPr>
        <p:spPr/>
        <p:txBody>
          <a:bodyPr/>
          <a:lstStyle/>
          <a:p>
            <a:pPr marL="0" indent="0">
              <a:buNone/>
              <a:defRPr/>
            </a:pPr>
            <a:r>
              <a:rPr lang="en-US" sz="3086" dirty="0"/>
              <a:t>Just like with Strings, we can use an array’s length, along with its indices, to perform cool operations.</a:t>
            </a:r>
          </a:p>
          <a:p>
            <a:pPr marL="0" indent="0">
              <a:buNone/>
              <a:defRPr/>
            </a:pPr>
            <a:r>
              <a:rPr lang="en-US" sz="3086" dirty="0"/>
              <a:t>For instance, we can read in numbers from the user:</a:t>
            </a:r>
          </a:p>
          <a:p>
            <a:pPr marL="0" indent="0">
              <a:buNone/>
              <a:defRPr/>
            </a:pPr>
            <a:endParaRPr lang="en-US" sz="3086" dirty="0"/>
          </a:p>
          <a:p>
            <a:pPr marL="0" indent="0">
              <a:buNone/>
              <a:defRPr/>
            </a:pPr>
            <a:r>
              <a:rPr lang="en-US" sz="3086" b="1" dirty="0" err="1">
                <a:solidFill>
                  <a:srgbClr val="7030A0"/>
                </a:solidFill>
                <a:latin typeface="Consolas" charset="0"/>
                <a:ea typeface="Consolas" charset="0"/>
                <a:cs typeface="Consolas" charset="0"/>
              </a:rPr>
              <a:t>int</a:t>
            </a:r>
            <a:r>
              <a:rPr lang="en-US" sz="3086" dirty="0">
                <a:solidFill>
                  <a:srgbClr val="7030A0"/>
                </a:solidFill>
                <a:latin typeface="Consolas" charset="0"/>
                <a:ea typeface="Consolas" charset="0"/>
                <a:cs typeface="Consolas" charset="0"/>
              </a:rPr>
              <a:t> </a:t>
            </a:r>
            <a:r>
              <a:rPr lang="en-US" sz="3086" dirty="0">
                <a:latin typeface="Consolas" charset="0"/>
                <a:ea typeface="Consolas" charset="0"/>
                <a:cs typeface="Consolas" charset="0"/>
              </a:rPr>
              <a:t>length = </a:t>
            </a:r>
            <a:r>
              <a:rPr lang="en-US" sz="3086" dirty="0" err="1">
                <a:latin typeface="Consolas" charset="0"/>
                <a:ea typeface="Consolas" charset="0"/>
                <a:cs typeface="Consolas" charset="0"/>
              </a:rPr>
              <a:t>readInt</a:t>
            </a:r>
            <a:r>
              <a:rPr lang="en-US" sz="3086" dirty="0">
                <a:latin typeface="Consolas" charset="0"/>
                <a:ea typeface="Consolas" charset="0"/>
                <a:cs typeface="Consolas" charset="0"/>
              </a:rPr>
              <a:t>(</a:t>
            </a:r>
            <a:r>
              <a:rPr lang="en-US" sz="3086" dirty="0">
                <a:solidFill>
                  <a:srgbClr val="0070C0"/>
                </a:solidFill>
                <a:latin typeface="Consolas" charset="0"/>
                <a:ea typeface="Consolas" charset="0"/>
                <a:cs typeface="Consolas" charset="0"/>
              </a:rPr>
              <a:t>"# of numbers? "</a:t>
            </a:r>
            <a:r>
              <a:rPr lang="en-US" sz="3086" dirty="0">
                <a:latin typeface="Consolas" charset="0"/>
                <a:ea typeface="Consolas" charset="0"/>
                <a:cs typeface="Consolas" charset="0"/>
              </a:rPr>
              <a:t>);</a:t>
            </a:r>
          </a:p>
          <a:p>
            <a:pPr marL="0" indent="0">
              <a:buNone/>
              <a:defRPr/>
            </a:pP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 </a:t>
            </a:r>
            <a:r>
              <a:rPr lang="en-US" sz="3086" b="1" dirty="0">
                <a:solidFill>
                  <a:srgbClr val="7030A0"/>
                </a:solidFill>
                <a:latin typeface="Consolas" charset="0"/>
                <a:ea typeface="Consolas" charset="0"/>
                <a:cs typeface="Consolas" charset="0"/>
              </a:rPr>
              <a:t>new</a:t>
            </a:r>
            <a:r>
              <a:rPr lang="en-US" sz="3086" dirty="0">
                <a:solidFill>
                  <a:srgbClr val="7030A0"/>
                </a:solidFill>
                <a:latin typeface="Consolas" charset="0"/>
                <a:ea typeface="Consolas" charset="0"/>
                <a:cs typeface="Consolas" charset="0"/>
              </a:rPr>
              <a:t>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[length];</a:t>
            </a:r>
          </a:p>
          <a:p>
            <a:pPr marL="0" indent="0">
              <a:buNone/>
              <a:defRPr/>
            </a:pPr>
            <a:r>
              <a:rPr lang="en-US" sz="3086" b="1" dirty="0">
                <a:solidFill>
                  <a:srgbClr val="7030A0"/>
                </a:solidFill>
                <a:latin typeface="Consolas" charset="0"/>
                <a:ea typeface="Consolas" charset="0"/>
                <a:cs typeface="Consolas" charset="0"/>
              </a:rPr>
              <a:t>for</a:t>
            </a:r>
            <a:r>
              <a:rPr lang="en-US" sz="3086" dirty="0">
                <a:latin typeface="Consolas" charset="0"/>
                <a:ea typeface="Consolas" charset="0"/>
                <a:cs typeface="Consolas" charset="0"/>
              </a:rPr>
              <a:t> (</a:t>
            </a:r>
            <a:r>
              <a:rPr lang="en-US" sz="3086" b="1" dirty="0" err="1">
                <a:solidFill>
                  <a:srgbClr val="7030A0"/>
                </a:solidFill>
                <a:latin typeface="Consolas" charset="0"/>
                <a:ea typeface="Consolas" charset="0"/>
                <a:cs typeface="Consolas" charset="0"/>
              </a:rPr>
              <a:t>int</a:t>
            </a:r>
            <a:r>
              <a:rPr lang="en-US" sz="3086" dirty="0">
                <a:solidFill>
                  <a:srgbClr val="7030A0"/>
                </a:solidFill>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0;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&lt; </a:t>
            </a:r>
            <a:r>
              <a:rPr lang="en-US" sz="3086" dirty="0" err="1">
                <a:latin typeface="Consolas" charset="0"/>
                <a:ea typeface="Consolas" charset="0"/>
                <a:cs typeface="Consolas" charset="0"/>
              </a:rPr>
              <a:t>numbers.length</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a:t>
            </a:r>
          </a:p>
          <a:p>
            <a:pPr marL="0" indent="0">
              <a:buNone/>
              <a:defRPr/>
            </a:pPr>
            <a:r>
              <a:rPr lang="en-US" sz="3086" dirty="0">
                <a:latin typeface="Consolas" charset="0"/>
                <a:ea typeface="Consolas" charset="0"/>
                <a:cs typeface="Consolas" charset="0"/>
              </a:rPr>
              <a:t>   numbers[</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a:t>
            </a:r>
            <a:r>
              <a:rPr lang="en-US" sz="3086" dirty="0" err="1">
                <a:latin typeface="Consolas" charset="0"/>
                <a:ea typeface="Consolas" charset="0"/>
                <a:cs typeface="Consolas" charset="0"/>
              </a:rPr>
              <a:t>readInt</a:t>
            </a:r>
            <a:r>
              <a:rPr lang="en-US" sz="3086" dirty="0">
                <a:latin typeface="Consolas" charset="0"/>
                <a:ea typeface="Consolas" charset="0"/>
                <a:cs typeface="Consolas" charset="0"/>
              </a:rPr>
              <a:t>(</a:t>
            </a:r>
            <a:r>
              <a:rPr lang="en-US" sz="3086" dirty="0">
                <a:solidFill>
                  <a:srgbClr val="0070C0"/>
                </a:solidFill>
                <a:latin typeface="Consolas" charset="0"/>
                <a:ea typeface="Consolas" charset="0"/>
                <a:cs typeface="Consolas" charset="0"/>
              </a:rPr>
              <a:t>"Elem " </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a:t>
            </a:r>
            <a:r>
              <a:rPr lang="en-US" sz="3086" dirty="0">
                <a:solidFill>
                  <a:srgbClr val="0070C0"/>
                </a:solidFill>
                <a:latin typeface="Consolas" charset="0"/>
                <a:ea typeface="Consolas" charset="0"/>
                <a:cs typeface="Consolas" charset="0"/>
              </a:rPr>
              <a:t>": "</a:t>
            </a:r>
            <a:r>
              <a:rPr lang="en-US" sz="3086" dirty="0">
                <a:latin typeface="Consolas" charset="0"/>
                <a:ea typeface="Consolas" charset="0"/>
                <a:cs typeface="Consolas" charset="0"/>
              </a:rPr>
              <a:t>);</a:t>
            </a:r>
          </a:p>
          <a:p>
            <a:pPr marL="0" indent="0">
              <a:buNone/>
              <a:defRPr/>
            </a:pPr>
            <a:r>
              <a:rPr lang="en-US" sz="3086" dirty="0">
                <a:latin typeface="Consolas" charset="0"/>
                <a:ea typeface="Consolas" charset="0"/>
                <a:cs typeface="Consolas" charset="0"/>
              </a:rPr>
              <a:t>}</a:t>
            </a:r>
          </a:p>
        </p:txBody>
      </p:sp>
      <p:sp>
        <p:nvSpPr>
          <p:cNvPr id="3" name="Title 2">
            <a:extLst>
              <a:ext uri="{FF2B5EF4-FFF2-40B4-BE49-F238E27FC236}">
                <a16:creationId xmlns:a16="http://schemas.microsoft.com/office/drawing/2014/main" id="{A011E3AF-671A-1E48-8B64-3DD38A239477}"/>
              </a:ext>
            </a:extLst>
          </p:cNvPr>
          <p:cNvSpPr>
            <a:spLocks noGrp="1"/>
          </p:cNvSpPr>
          <p:nvPr>
            <p:ph type="title"/>
          </p:nvPr>
        </p:nvSpPr>
        <p:spPr/>
        <p:txBody>
          <a:bodyPr/>
          <a:lstStyle/>
          <a:p>
            <a:endParaRPr lang="en-US"/>
          </a:p>
        </p:txBody>
      </p:sp>
      <p:sp>
        <p:nvSpPr>
          <p:cNvPr id="6" name="Title Placeholder 1">
            <a:extLst>
              <a:ext uri="{FF2B5EF4-FFF2-40B4-BE49-F238E27FC236}">
                <a16:creationId xmlns:a16="http://schemas.microsoft.com/office/drawing/2014/main" id="{B9553FC4-FE2F-844E-AA8C-55DC2797261A}"/>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 </a:t>
            </a:r>
            <a:r>
              <a:rPr lang="en-US" sz="4800" dirty="0">
                <a:latin typeface="Apple Color Emoji" charset="0"/>
              </a:rPr>
              <a:t>❤️</a:t>
            </a:r>
            <a:r>
              <a:rPr lang="en-US" sz="4600" dirty="0">
                <a:latin typeface="Calibri"/>
                <a:ea typeface="Courier" charset="0"/>
                <a:cs typeface="Calibri"/>
              </a:rPr>
              <a:t> loops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89868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5" name="Rectangle 3"/>
          <p:cNvSpPr>
            <a:spLocks noGrp="1" noChangeArrowheads="1"/>
          </p:cNvSpPr>
          <p:nvPr>
            <p:ph type="body" idx="1"/>
          </p:nvPr>
        </p:nvSpPr>
        <p:spPr/>
        <p:txBody>
          <a:bodyPr/>
          <a:lstStyle/>
          <a:p>
            <a:pPr marL="0" indent="0">
              <a:buNone/>
              <a:defRPr/>
            </a:pPr>
            <a:r>
              <a:rPr lang="en-US" sz="3086" dirty="0"/>
              <a:t>Just like with Strings, we can use an array’s length, along with its indices, to perform cool operations.</a:t>
            </a:r>
          </a:p>
          <a:p>
            <a:pPr marL="0" indent="0">
              <a:buNone/>
              <a:defRPr/>
            </a:pPr>
            <a:r>
              <a:rPr lang="en-US" sz="3086" dirty="0"/>
              <a:t>Try it out! </a:t>
            </a:r>
            <a:r>
              <a:rPr lang="en-US" sz="3086" i="1" dirty="0"/>
              <a:t>sum up</a:t>
            </a:r>
            <a:r>
              <a:rPr lang="en-US" sz="3086" dirty="0"/>
              <a:t> all of an array’s elements.</a:t>
            </a:r>
          </a:p>
          <a:p>
            <a:pPr marL="0" indent="0">
              <a:buNone/>
              <a:defRPr/>
            </a:pPr>
            <a:endParaRPr lang="en-US" sz="3086" dirty="0"/>
          </a:p>
          <a:p>
            <a:pPr marL="0" indent="0">
              <a:buNone/>
              <a:defRPr/>
            </a:pPr>
            <a:r>
              <a:rPr lang="en-US" sz="3086" dirty="0">
                <a:solidFill>
                  <a:srgbClr val="00B050"/>
                </a:solidFill>
              </a:rPr>
              <a:t>// assume that the user has created </a:t>
            </a:r>
            <a:r>
              <a:rPr lang="en-US" sz="3086" dirty="0" err="1">
                <a:solidFill>
                  <a:srgbClr val="00B050"/>
                </a:solidFill>
                <a:latin typeface="Consolas" panose="020B0609020204030204" pitchFamily="49" charset="0"/>
                <a:cs typeface="Consolas" panose="020B0609020204030204" pitchFamily="49" charset="0"/>
              </a:rPr>
              <a:t>int</a:t>
            </a:r>
            <a:r>
              <a:rPr lang="en-US" sz="3086" dirty="0">
                <a:solidFill>
                  <a:srgbClr val="00B050"/>
                </a:solidFill>
                <a:latin typeface="Consolas" panose="020B0609020204030204" pitchFamily="49" charset="0"/>
                <a:cs typeface="Consolas" panose="020B0609020204030204" pitchFamily="49" charset="0"/>
              </a:rPr>
              <a:t>[] numbers</a:t>
            </a:r>
          </a:p>
          <a:p>
            <a:pPr marL="0" indent="0">
              <a:buNone/>
              <a:defRPr/>
            </a:pPr>
            <a:r>
              <a:rPr lang="en-US" sz="3086" b="1" dirty="0" err="1">
                <a:solidFill>
                  <a:srgbClr val="7030A0"/>
                </a:solidFill>
                <a:latin typeface="Consolas" charset="0"/>
                <a:ea typeface="Consolas" charset="0"/>
                <a:cs typeface="Consolas" charset="0"/>
              </a:rPr>
              <a:t>int</a:t>
            </a:r>
            <a:r>
              <a:rPr lang="en-US" sz="3086" dirty="0">
                <a:solidFill>
                  <a:srgbClr val="7030A0"/>
                </a:solidFill>
                <a:latin typeface="Consolas" charset="0"/>
                <a:ea typeface="Consolas" charset="0"/>
                <a:cs typeface="Consolas" charset="0"/>
              </a:rPr>
              <a:t> </a:t>
            </a:r>
            <a:r>
              <a:rPr lang="en-US" sz="3086" dirty="0">
                <a:latin typeface="Consolas" charset="0"/>
                <a:ea typeface="Consolas" charset="0"/>
                <a:cs typeface="Consolas" charset="0"/>
              </a:rPr>
              <a:t>sum = 0;</a:t>
            </a:r>
          </a:p>
          <a:p>
            <a:pPr marL="0" indent="0">
              <a:buNone/>
              <a:defRPr/>
            </a:pPr>
            <a:r>
              <a:rPr lang="en-US" sz="3086" b="1" dirty="0">
                <a:solidFill>
                  <a:srgbClr val="7030A0"/>
                </a:solidFill>
                <a:latin typeface="Consolas" charset="0"/>
                <a:ea typeface="Consolas" charset="0"/>
                <a:cs typeface="Consolas" charset="0"/>
              </a:rPr>
              <a:t>for</a:t>
            </a:r>
            <a:r>
              <a:rPr lang="en-US" sz="3086" dirty="0">
                <a:solidFill>
                  <a:srgbClr val="7030A0"/>
                </a:solidFill>
                <a:latin typeface="Consolas" charset="0"/>
                <a:ea typeface="Consolas" charset="0"/>
                <a:cs typeface="Consolas" charset="0"/>
              </a:rPr>
              <a:t> </a:t>
            </a:r>
            <a:r>
              <a:rPr lang="en-US" sz="3086" dirty="0">
                <a:latin typeface="Consolas" charset="0"/>
                <a:ea typeface="Consolas" charset="0"/>
                <a:cs typeface="Consolas" charset="0"/>
              </a:rPr>
              <a:t>(</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0;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&lt; </a:t>
            </a:r>
            <a:r>
              <a:rPr lang="en-US" sz="3086" dirty="0" err="1">
                <a:latin typeface="Consolas" charset="0"/>
                <a:ea typeface="Consolas" charset="0"/>
                <a:cs typeface="Consolas" charset="0"/>
              </a:rPr>
              <a:t>numbers.length</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a:t>
            </a:r>
          </a:p>
          <a:p>
            <a:pPr marL="0" indent="0">
              <a:buNone/>
              <a:defRPr/>
            </a:pPr>
            <a:r>
              <a:rPr lang="en-US" sz="3086" dirty="0">
                <a:latin typeface="Consolas" charset="0"/>
                <a:ea typeface="Consolas" charset="0"/>
                <a:cs typeface="Consolas" charset="0"/>
              </a:rPr>
              <a:t>	sum += numbers[</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a:t>
            </a:r>
          </a:p>
          <a:p>
            <a:pPr marL="0" indent="0">
              <a:buNone/>
              <a:defRPr/>
            </a:pPr>
            <a:r>
              <a:rPr lang="en-US" sz="3086" dirty="0">
                <a:latin typeface="Consolas" charset="0"/>
                <a:ea typeface="Consolas" charset="0"/>
                <a:cs typeface="Consolas" charset="0"/>
              </a:rPr>
              <a:t>}</a:t>
            </a:r>
          </a:p>
          <a:p>
            <a:pPr marL="0" indent="0">
              <a:buNone/>
              <a:defRPr/>
            </a:pPr>
            <a:r>
              <a:rPr lang="en-US" sz="3086" dirty="0" err="1">
                <a:latin typeface="Consolas" charset="0"/>
                <a:ea typeface="Consolas" charset="0"/>
                <a:cs typeface="Consolas" charset="0"/>
              </a:rPr>
              <a:t>println</a:t>
            </a:r>
            <a:r>
              <a:rPr lang="en-US" sz="3086" dirty="0">
                <a:latin typeface="Consolas" charset="0"/>
                <a:ea typeface="Consolas" charset="0"/>
                <a:cs typeface="Consolas" charset="0"/>
              </a:rPr>
              <a:t>(sum);</a:t>
            </a:r>
          </a:p>
        </p:txBody>
      </p:sp>
      <p:sp>
        <p:nvSpPr>
          <p:cNvPr id="3" name="Title 2">
            <a:extLst>
              <a:ext uri="{FF2B5EF4-FFF2-40B4-BE49-F238E27FC236}">
                <a16:creationId xmlns:a16="http://schemas.microsoft.com/office/drawing/2014/main" id="{CBF4D737-C51A-F040-9D3B-42C792F6F878}"/>
              </a:ext>
            </a:extLst>
          </p:cNvPr>
          <p:cNvSpPr>
            <a:spLocks noGrp="1"/>
          </p:cNvSpPr>
          <p:nvPr>
            <p:ph type="title"/>
          </p:nvPr>
        </p:nvSpPr>
        <p:spPr/>
        <p:txBody>
          <a:bodyPr/>
          <a:lstStyle/>
          <a:p>
            <a:endParaRPr lang="en-US"/>
          </a:p>
        </p:txBody>
      </p:sp>
      <p:sp>
        <p:nvSpPr>
          <p:cNvPr id="6" name="Title Placeholder 1">
            <a:extLst>
              <a:ext uri="{FF2B5EF4-FFF2-40B4-BE49-F238E27FC236}">
                <a16:creationId xmlns:a16="http://schemas.microsoft.com/office/drawing/2014/main" id="{74149D5B-8FC7-9647-8955-AC744956E38E}"/>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 </a:t>
            </a:r>
            <a:r>
              <a:rPr lang="en-US" sz="4800" dirty="0">
                <a:latin typeface="Apple Color Emoji" charset="0"/>
              </a:rPr>
              <a:t>❤️</a:t>
            </a:r>
            <a:r>
              <a:rPr lang="en-US" sz="4600" dirty="0">
                <a:latin typeface="Calibri"/>
                <a:ea typeface="Courier" charset="0"/>
                <a:cs typeface="Calibri"/>
              </a:rPr>
              <a:t> loops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23423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443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5443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5443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5443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544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4" name="Rectangle 2"/>
          <p:cNvSpPr>
            <a:spLocks noGrp="1" noChangeArrowheads="1"/>
          </p:cNvSpPr>
          <p:nvPr>
            <p:ph type="title"/>
          </p:nvPr>
        </p:nvSpPr>
        <p:spPr/>
        <p:txBody>
          <a:bodyPr/>
          <a:lstStyle/>
          <a:p>
            <a:pPr>
              <a:defRPr/>
            </a:pPr>
            <a:r>
              <a:rPr lang="en-US" dirty="0">
                <a:cs typeface="+mj-cs"/>
              </a:rPr>
              <a:t>Brief Aside: Creating Arrays</a:t>
            </a:r>
          </a:p>
        </p:txBody>
      </p:sp>
      <p:sp>
        <p:nvSpPr>
          <p:cNvPr id="1554435" name="Rectangle 3"/>
          <p:cNvSpPr>
            <a:spLocks noGrp="1" noChangeArrowheads="1"/>
          </p:cNvSpPr>
          <p:nvPr>
            <p:ph type="body" idx="1"/>
          </p:nvPr>
        </p:nvSpPr>
        <p:spPr/>
        <p:txBody>
          <a:bodyPr/>
          <a:lstStyle/>
          <a:p>
            <a:pPr marL="0" indent="0">
              <a:buNone/>
              <a:defRPr/>
            </a:pPr>
            <a:r>
              <a:rPr lang="en-US" sz="3086" dirty="0"/>
              <a:t>Sometimes, we want to hardcode the elements of an array.</a:t>
            </a:r>
          </a:p>
          <a:p>
            <a:pPr marL="0" indent="0">
              <a:buNone/>
              <a:defRPr/>
            </a:pPr>
            <a:endParaRPr lang="en-US" sz="3086" dirty="0">
              <a:latin typeface="Consolas" charset="0"/>
              <a:ea typeface="Consolas" charset="0"/>
              <a:cs typeface="Consolas" charset="0"/>
            </a:endParaRPr>
          </a:p>
          <a:p>
            <a:pPr marL="0" indent="0">
              <a:buNone/>
              <a:defRPr/>
            </a:pP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 </a:t>
            </a:r>
            <a:r>
              <a:rPr lang="en-US" sz="3086" b="1" dirty="0">
                <a:solidFill>
                  <a:srgbClr val="7030A0"/>
                </a:solidFill>
                <a:latin typeface="Consolas" charset="0"/>
                <a:ea typeface="Consolas" charset="0"/>
                <a:cs typeface="Consolas" charset="0"/>
              </a:rPr>
              <a:t>new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[7];</a:t>
            </a:r>
          </a:p>
          <a:p>
            <a:pPr marL="0" indent="0">
              <a:buNone/>
              <a:defRPr/>
            </a:pPr>
            <a:r>
              <a:rPr lang="en-US" sz="3086" dirty="0">
                <a:latin typeface="Consolas" charset="0"/>
                <a:ea typeface="Consolas" charset="0"/>
                <a:cs typeface="Consolas" charset="0"/>
              </a:rPr>
              <a:t>numbers[0] = 5;</a:t>
            </a:r>
          </a:p>
          <a:p>
            <a:pPr marL="0" indent="0">
              <a:buNone/>
              <a:defRPr/>
            </a:pPr>
            <a:r>
              <a:rPr lang="en-US" sz="3086" dirty="0">
                <a:latin typeface="Consolas" charset="0"/>
                <a:ea typeface="Consolas" charset="0"/>
                <a:cs typeface="Consolas" charset="0"/>
              </a:rPr>
              <a:t>numbers[1] = 32;</a:t>
            </a:r>
          </a:p>
          <a:p>
            <a:pPr marL="0" indent="0">
              <a:buNone/>
              <a:defRPr/>
            </a:pPr>
            <a:r>
              <a:rPr lang="en-US" sz="3086" dirty="0">
                <a:latin typeface="Consolas" charset="0"/>
                <a:ea typeface="Consolas" charset="0"/>
                <a:cs typeface="Consolas" charset="0"/>
              </a:rPr>
              <a:t>numbers[3] = 12;</a:t>
            </a:r>
          </a:p>
          <a:p>
            <a:pPr marL="0" indent="0">
              <a:buNone/>
              <a:defRPr/>
            </a:pPr>
            <a:r>
              <a:rPr lang="en-US" sz="3086" dirty="0">
                <a:latin typeface="Consolas" charset="0"/>
                <a:ea typeface="Consolas" charset="0"/>
                <a:cs typeface="Consolas" charset="0"/>
              </a:rPr>
              <a:t>...</a:t>
            </a:r>
          </a:p>
          <a:p>
            <a:pPr marL="0" indent="0">
              <a:buNone/>
              <a:defRPr/>
            </a:pPr>
            <a:endParaRPr lang="en-US" sz="3086" dirty="0">
              <a:latin typeface="Consolas" charset="0"/>
              <a:ea typeface="Consolas" charset="0"/>
              <a:cs typeface="Consolas" charset="0"/>
            </a:endParaRPr>
          </a:p>
          <a:p>
            <a:pPr marL="0" indent="0">
              <a:buNone/>
              <a:defRPr/>
            </a:pPr>
            <a:r>
              <a:rPr lang="en-US" sz="3086" b="1" dirty="0">
                <a:solidFill>
                  <a:srgbClr val="00B050"/>
                </a:solidFill>
                <a:latin typeface="Consolas" charset="0"/>
                <a:ea typeface="Consolas" charset="0"/>
                <a:cs typeface="Consolas" charset="0"/>
              </a:rPr>
              <a:t>// This is tedious!</a:t>
            </a:r>
          </a:p>
        </p:txBody>
      </p:sp>
      <p:sp>
        <p:nvSpPr>
          <p:cNvPr id="4" name="Title Placeholder 1">
            <a:extLst>
              <a:ext uri="{FF2B5EF4-FFF2-40B4-BE49-F238E27FC236}">
                <a16:creationId xmlns:a16="http://schemas.microsoft.com/office/drawing/2014/main" id="{CF7F3D97-A2EE-B94A-A07E-5CCF847D3DD6}"/>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Annoying initialization</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5130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443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5443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5443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5443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5443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544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4" name="Rectangle 2"/>
          <p:cNvSpPr>
            <a:spLocks noGrp="1" noChangeArrowheads="1"/>
          </p:cNvSpPr>
          <p:nvPr>
            <p:ph type="title"/>
          </p:nvPr>
        </p:nvSpPr>
        <p:spPr/>
        <p:txBody>
          <a:bodyPr/>
          <a:lstStyle/>
          <a:p>
            <a:pPr>
              <a:defRPr/>
            </a:pPr>
            <a:r>
              <a:rPr lang="en-US" dirty="0">
                <a:cs typeface="+mj-cs"/>
              </a:rPr>
              <a:t>Brief Aside: Creating Arrays</a:t>
            </a:r>
          </a:p>
        </p:txBody>
      </p:sp>
      <p:sp>
        <p:nvSpPr>
          <p:cNvPr id="1554435" name="Rectangle 3"/>
          <p:cNvSpPr>
            <a:spLocks noGrp="1" noChangeArrowheads="1"/>
          </p:cNvSpPr>
          <p:nvPr>
            <p:ph type="body" idx="1"/>
          </p:nvPr>
        </p:nvSpPr>
        <p:spPr/>
        <p:txBody>
          <a:bodyPr/>
          <a:lstStyle/>
          <a:p>
            <a:pPr marL="0" indent="0">
              <a:buNone/>
              <a:defRPr/>
            </a:pPr>
            <a:r>
              <a:rPr lang="en-US" sz="3086" dirty="0"/>
              <a:t>Sometimes, we want to hardcode the elements of an array.</a:t>
            </a:r>
          </a:p>
          <a:p>
            <a:pPr marL="0" indent="0">
              <a:buNone/>
              <a:defRPr/>
            </a:pPr>
            <a:r>
              <a:rPr lang="en-US" sz="3086" dirty="0"/>
              <a:t>Luckily, Java has a special syntax for initializing arrays to hardcoded numbers.</a:t>
            </a:r>
          </a:p>
          <a:p>
            <a:pPr marL="0" indent="0">
              <a:buNone/>
              <a:defRPr/>
            </a:pPr>
            <a:endParaRPr lang="en-US" sz="3086" dirty="0">
              <a:latin typeface="Consolas" charset="0"/>
              <a:ea typeface="Consolas" charset="0"/>
              <a:cs typeface="Consolas" charset="0"/>
            </a:endParaRPr>
          </a:p>
          <a:p>
            <a:pPr>
              <a:buNone/>
              <a:defRPr/>
            </a:pPr>
            <a:r>
              <a:rPr lang="en-US" sz="3086" b="1" dirty="0">
                <a:latin typeface="Consolas" charset="0"/>
              </a:rPr>
              <a:t>	</a:t>
            </a:r>
            <a:r>
              <a:rPr lang="en-US" sz="3086" b="1" i="1" dirty="0">
                <a:latin typeface="Consolas" charset="0"/>
              </a:rPr>
              <a:t>type</a:t>
            </a:r>
            <a:r>
              <a:rPr lang="en-US" sz="3086" dirty="0">
                <a:latin typeface="Consolas" charset="0"/>
              </a:rPr>
              <a:t>[] </a:t>
            </a:r>
            <a:r>
              <a:rPr lang="en-US" sz="3086" b="1" i="1" dirty="0">
                <a:latin typeface="Consolas" charset="0"/>
              </a:rPr>
              <a:t>name</a:t>
            </a:r>
            <a:r>
              <a:rPr lang="en-US" sz="3086" dirty="0">
                <a:latin typeface="Consolas" charset="0"/>
              </a:rPr>
              <a:t> = { </a:t>
            </a:r>
            <a:r>
              <a:rPr lang="en-US" sz="3086" i="1" dirty="0">
                <a:latin typeface="Consolas" charset="0"/>
              </a:rPr>
              <a:t>elements </a:t>
            </a:r>
            <a:r>
              <a:rPr lang="en-US" sz="3086" dirty="0">
                <a:latin typeface="Consolas" charset="0"/>
              </a:rPr>
              <a:t>};</a:t>
            </a:r>
            <a:endParaRPr lang="en-US" sz="3086" dirty="0">
              <a:latin typeface="Consolas" charset="0"/>
              <a:ea typeface="Consolas" charset="0"/>
              <a:cs typeface="Consolas" charset="0"/>
            </a:endParaRPr>
          </a:p>
          <a:p>
            <a:pPr marL="0" indent="0">
              <a:buNone/>
              <a:defRPr/>
            </a:pPr>
            <a:endParaRPr lang="en-US" sz="3086" dirty="0">
              <a:latin typeface="Consolas" charset="0"/>
              <a:ea typeface="Consolas" charset="0"/>
              <a:cs typeface="Consolas" charset="0"/>
            </a:endParaRPr>
          </a:p>
          <a:p>
            <a:pPr marL="0" indent="0">
              <a:buNone/>
              <a:defRPr/>
            </a:pPr>
            <a:r>
              <a:rPr lang="en-US" sz="3086" b="1" dirty="0">
                <a:solidFill>
                  <a:srgbClr val="00B050"/>
                </a:solidFill>
                <a:latin typeface="Consolas" charset="0"/>
                <a:ea typeface="Consolas" charset="0"/>
                <a:cs typeface="Consolas" charset="0"/>
              </a:rPr>
              <a:t> // Java infers the array length</a:t>
            </a:r>
          </a:p>
          <a:p>
            <a:pPr marL="0" indent="0">
              <a:buNone/>
              <a:defRPr/>
            </a:pPr>
            <a:r>
              <a:rPr lang="en-US" sz="3086" dirty="0">
                <a:latin typeface="Consolas" charset="0"/>
                <a:ea typeface="Consolas" charset="0"/>
                <a:cs typeface="Consolas" charset="0"/>
              </a:rPr>
              <a:t>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 {5, 32, 12, 2, 1, -1, 9};</a:t>
            </a:r>
          </a:p>
        </p:txBody>
      </p:sp>
      <p:sp>
        <p:nvSpPr>
          <p:cNvPr id="4" name="Title Placeholder 1">
            <a:extLst>
              <a:ext uri="{FF2B5EF4-FFF2-40B4-BE49-F238E27FC236}">
                <a16:creationId xmlns:a16="http://schemas.microsoft.com/office/drawing/2014/main" id="{91809B72-DC87-C049-B381-4E627EECD0DD}"/>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Fancy initialization</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400225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92994" name="Rectangle 2"/>
          <p:cNvSpPr>
            <a:spLocks noGrp="1" noChangeArrowheads="1"/>
          </p:cNvSpPr>
          <p:nvPr>
            <p:ph type="title"/>
          </p:nvPr>
        </p:nvSpPr>
        <p:spPr/>
        <p:txBody>
          <a:bodyPr/>
          <a:lstStyle/>
          <a:p>
            <a:pPr eaLnBrk="1" hangingPunct="1">
              <a:defRPr/>
            </a:pPr>
            <a:r>
              <a:rPr lang="en-US" dirty="0">
                <a:cs typeface="+mj-cs"/>
              </a:rPr>
              <a:t>Limitations of Arrays</a:t>
            </a:r>
          </a:p>
        </p:txBody>
      </p:sp>
      <p:sp>
        <p:nvSpPr>
          <p:cNvPr id="1492995" name="Rectangle 3"/>
          <p:cNvSpPr>
            <a:spLocks noGrp="1" noChangeArrowheads="1"/>
          </p:cNvSpPr>
          <p:nvPr>
            <p:ph type="body" idx="1"/>
          </p:nvPr>
        </p:nvSpPr>
        <p:spPr/>
        <p:txBody>
          <a:bodyPr/>
          <a:lstStyle/>
          <a:p>
            <a:pPr eaLnBrk="1" hangingPunct="1">
              <a:defRPr/>
            </a:pPr>
            <a:r>
              <a:rPr lang="en-US" sz="2866" dirty="0"/>
              <a:t>An array’s length is </a:t>
            </a:r>
            <a:r>
              <a:rPr lang="en-US" sz="2866" b="1" dirty="0"/>
              <a:t>fixed</a:t>
            </a:r>
            <a:r>
              <a:rPr lang="en-US" sz="2866" dirty="0"/>
              <a:t>.  You cannot resize an existing array:</a:t>
            </a:r>
          </a:p>
          <a:p>
            <a:pPr lvl="1" eaLnBrk="1" hangingPunct="1">
              <a:lnSpc>
                <a:spcPct val="70000"/>
              </a:lnSpc>
              <a:buFontTx/>
              <a:buNone/>
              <a:defRPr/>
            </a:pPr>
            <a:endParaRPr lang="en-US" sz="992" dirty="0">
              <a:latin typeface="Consolas" charset="0"/>
            </a:endParaRPr>
          </a:p>
          <a:p>
            <a:pPr lvl="1" eaLnBrk="1" hangingPunct="1">
              <a:lnSpc>
                <a:spcPct val="70000"/>
              </a:lnSpc>
              <a:buFontTx/>
              <a:buNone/>
              <a:defRPr/>
            </a:pPr>
            <a:r>
              <a:rPr lang="en-US" sz="2866" b="1" dirty="0" err="1">
                <a:solidFill>
                  <a:srgbClr val="7030A0"/>
                </a:solidFill>
                <a:latin typeface="Consolas" charset="0"/>
              </a:rPr>
              <a:t>int</a:t>
            </a:r>
            <a:r>
              <a:rPr lang="en-US" sz="2866" dirty="0">
                <a:latin typeface="Consolas" charset="0"/>
              </a:rPr>
              <a:t>[] a = </a:t>
            </a:r>
            <a:r>
              <a:rPr lang="en-US" sz="2866" b="1" dirty="0">
                <a:solidFill>
                  <a:srgbClr val="7030A0"/>
                </a:solidFill>
                <a:latin typeface="Consolas" charset="0"/>
              </a:rPr>
              <a:t>new </a:t>
            </a:r>
            <a:r>
              <a:rPr lang="en-US" sz="2866" b="1" dirty="0" err="1">
                <a:solidFill>
                  <a:srgbClr val="7030A0"/>
                </a:solidFill>
                <a:latin typeface="Consolas" charset="0"/>
              </a:rPr>
              <a:t>int</a:t>
            </a:r>
            <a:r>
              <a:rPr lang="en-US" sz="2866" dirty="0">
                <a:latin typeface="Consolas" charset="0"/>
              </a:rPr>
              <a:t>[4];</a:t>
            </a:r>
          </a:p>
          <a:p>
            <a:pPr lvl="1" eaLnBrk="1" hangingPunct="1">
              <a:lnSpc>
                <a:spcPct val="70000"/>
              </a:lnSpc>
              <a:buFontTx/>
              <a:buNone/>
              <a:defRPr/>
            </a:pPr>
            <a:r>
              <a:rPr lang="en-US" sz="2866" b="1" dirty="0" err="1">
                <a:solidFill>
                  <a:srgbClr val="800000"/>
                </a:solidFill>
                <a:latin typeface="Consolas" charset="0"/>
              </a:rPr>
              <a:t>a.length</a:t>
            </a:r>
            <a:r>
              <a:rPr lang="en-US" sz="2866" b="1" dirty="0">
                <a:solidFill>
                  <a:srgbClr val="800000"/>
                </a:solidFill>
                <a:latin typeface="Consolas" charset="0"/>
              </a:rPr>
              <a:t> = 10;</a:t>
            </a:r>
            <a:r>
              <a:rPr lang="en-US" sz="2866" dirty="0">
                <a:latin typeface="Consolas" charset="0"/>
              </a:rPr>
              <a:t>                    </a:t>
            </a:r>
            <a:r>
              <a:rPr lang="en-US" sz="2866" dirty="0">
                <a:solidFill>
                  <a:srgbClr val="008000"/>
                </a:solidFill>
                <a:latin typeface="Consolas" charset="0"/>
              </a:rPr>
              <a:t>// error</a:t>
            </a:r>
          </a:p>
          <a:p>
            <a:pPr lvl="1" eaLnBrk="1" hangingPunct="1">
              <a:lnSpc>
                <a:spcPct val="70000"/>
              </a:lnSpc>
              <a:buFontTx/>
              <a:buNone/>
              <a:defRPr/>
            </a:pPr>
            <a:endParaRPr lang="en-US" dirty="0">
              <a:latin typeface="Consolas" charset="0"/>
            </a:endParaRPr>
          </a:p>
          <a:p>
            <a:pPr eaLnBrk="1" hangingPunct="1">
              <a:defRPr/>
            </a:pPr>
            <a:r>
              <a:rPr lang="en-US" sz="2866" dirty="0"/>
              <a:t>You cannot compare arrays with </a:t>
            </a:r>
            <a:r>
              <a:rPr lang="en-US" sz="2866" dirty="0">
                <a:latin typeface="Consolas" charset="0"/>
              </a:rPr>
              <a:t>==</a:t>
            </a:r>
            <a:r>
              <a:rPr lang="en-US" sz="2866" dirty="0"/>
              <a:t> or </a:t>
            </a:r>
            <a:r>
              <a:rPr lang="en-US" sz="2866" dirty="0">
                <a:latin typeface="Consolas" charset="0"/>
              </a:rPr>
              <a:t>equals</a:t>
            </a:r>
            <a:r>
              <a:rPr lang="en-US" sz="2866" dirty="0"/>
              <a:t> :</a:t>
            </a:r>
          </a:p>
          <a:p>
            <a:pPr lvl="1" eaLnBrk="1" hangingPunct="1">
              <a:lnSpc>
                <a:spcPct val="70000"/>
              </a:lnSpc>
              <a:buFontTx/>
              <a:buNone/>
              <a:defRPr/>
            </a:pPr>
            <a:endParaRPr lang="en-US" sz="992" dirty="0">
              <a:latin typeface="Consolas" charset="0"/>
            </a:endParaRPr>
          </a:p>
          <a:p>
            <a:pPr lvl="1" eaLnBrk="1" hangingPunct="1">
              <a:lnSpc>
                <a:spcPct val="70000"/>
              </a:lnSpc>
              <a:buFontTx/>
              <a:buNone/>
              <a:defRPr/>
            </a:pPr>
            <a:r>
              <a:rPr lang="en-US" sz="2866" b="1" dirty="0" err="1">
                <a:solidFill>
                  <a:srgbClr val="7030A0"/>
                </a:solidFill>
                <a:latin typeface="Consolas" charset="0"/>
              </a:rPr>
              <a:t>int</a:t>
            </a:r>
            <a:r>
              <a:rPr lang="en-US" sz="2866" dirty="0">
                <a:latin typeface="Consolas" charset="0"/>
              </a:rPr>
              <a:t>[] a1 = {42, -7, 1, 15};</a:t>
            </a:r>
          </a:p>
          <a:p>
            <a:pPr lvl="1" eaLnBrk="1" hangingPunct="1">
              <a:lnSpc>
                <a:spcPct val="70000"/>
              </a:lnSpc>
              <a:buFontTx/>
              <a:buNone/>
              <a:defRPr/>
            </a:pPr>
            <a:r>
              <a:rPr lang="en-US" sz="2866" b="1" dirty="0" err="1">
                <a:solidFill>
                  <a:srgbClr val="7030A0"/>
                </a:solidFill>
                <a:latin typeface="Consolas" charset="0"/>
              </a:rPr>
              <a:t>int</a:t>
            </a:r>
            <a:r>
              <a:rPr lang="en-US" sz="2866" dirty="0">
                <a:latin typeface="Consolas" charset="0"/>
              </a:rPr>
              <a:t>[] a2 = {42, -7, 1, 15};</a:t>
            </a:r>
          </a:p>
          <a:p>
            <a:pPr lvl="1" eaLnBrk="1" hangingPunct="1">
              <a:lnSpc>
                <a:spcPct val="70000"/>
              </a:lnSpc>
              <a:buFontTx/>
              <a:buNone/>
              <a:defRPr/>
            </a:pPr>
            <a:r>
              <a:rPr lang="en-US" sz="2866" b="1" dirty="0">
                <a:solidFill>
                  <a:srgbClr val="7030A0"/>
                </a:solidFill>
                <a:latin typeface="Consolas" charset="0"/>
              </a:rPr>
              <a:t>if</a:t>
            </a:r>
            <a:r>
              <a:rPr lang="en-US" sz="2866" dirty="0">
                <a:latin typeface="Consolas" charset="0"/>
              </a:rPr>
              <a:t> (</a:t>
            </a:r>
            <a:r>
              <a:rPr lang="en-US" sz="2866" b="1" dirty="0">
                <a:solidFill>
                  <a:srgbClr val="800000"/>
                </a:solidFill>
                <a:latin typeface="Consolas" charset="0"/>
              </a:rPr>
              <a:t>a1 == a2</a:t>
            </a:r>
            <a:r>
              <a:rPr lang="en-US" sz="2866" dirty="0">
                <a:latin typeface="Consolas" charset="0"/>
              </a:rPr>
              <a:t>) {  ... }            </a:t>
            </a:r>
            <a:r>
              <a:rPr lang="en-US" sz="2866" dirty="0">
                <a:solidFill>
                  <a:srgbClr val="008000"/>
                </a:solidFill>
                <a:latin typeface="Consolas" charset="0"/>
              </a:rPr>
              <a:t>// false!</a:t>
            </a:r>
          </a:p>
          <a:p>
            <a:pPr lvl="1" eaLnBrk="1" hangingPunct="1">
              <a:lnSpc>
                <a:spcPct val="70000"/>
              </a:lnSpc>
              <a:buFontTx/>
              <a:buNone/>
              <a:defRPr/>
            </a:pPr>
            <a:r>
              <a:rPr lang="en-US" sz="2866" b="1" dirty="0">
                <a:solidFill>
                  <a:srgbClr val="7030A0"/>
                </a:solidFill>
                <a:latin typeface="Consolas" charset="0"/>
              </a:rPr>
              <a:t>if</a:t>
            </a:r>
            <a:r>
              <a:rPr lang="en-US" sz="2866" dirty="0">
                <a:latin typeface="Consolas" charset="0"/>
              </a:rPr>
              <a:t> (</a:t>
            </a:r>
            <a:r>
              <a:rPr lang="en-US" sz="2866" b="1" dirty="0">
                <a:solidFill>
                  <a:srgbClr val="800000"/>
                </a:solidFill>
                <a:latin typeface="Consolas" charset="0"/>
              </a:rPr>
              <a:t>a1.equals(a2)</a:t>
            </a:r>
            <a:r>
              <a:rPr lang="en-US" sz="2866" dirty="0">
                <a:latin typeface="Consolas" charset="0"/>
              </a:rPr>
              <a:t>) {  ... }       </a:t>
            </a:r>
            <a:r>
              <a:rPr lang="en-US" sz="2866" dirty="0">
                <a:solidFill>
                  <a:srgbClr val="008000"/>
                </a:solidFill>
                <a:latin typeface="Consolas" charset="0"/>
              </a:rPr>
              <a:t>// false!</a:t>
            </a:r>
          </a:p>
          <a:p>
            <a:pPr lvl="1" eaLnBrk="1" hangingPunct="1">
              <a:lnSpc>
                <a:spcPct val="70000"/>
              </a:lnSpc>
              <a:buFontTx/>
              <a:buNone/>
              <a:defRPr/>
            </a:pPr>
            <a:endParaRPr lang="en-US" dirty="0">
              <a:latin typeface="Consolas" charset="0"/>
            </a:endParaRPr>
          </a:p>
          <a:p>
            <a:pPr eaLnBrk="1" hangingPunct="1">
              <a:defRPr/>
            </a:pPr>
            <a:r>
              <a:rPr lang="en-US" sz="2866" dirty="0"/>
              <a:t>An array does not know how to print itself:</a:t>
            </a:r>
          </a:p>
          <a:p>
            <a:pPr lvl="1" eaLnBrk="1" hangingPunct="1">
              <a:lnSpc>
                <a:spcPct val="70000"/>
              </a:lnSpc>
              <a:buFontTx/>
              <a:buNone/>
              <a:defRPr/>
            </a:pPr>
            <a:endParaRPr lang="en-US" sz="992" dirty="0">
              <a:latin typeface="Consolas" charset="0"/>
            </a:endParaRPr>
          </a:p>
          <a:p>
            <a:pPr lvl="1" eaLnBrk="1" hangingPunct="1">
              <a:lnSpc>
                <a:spcPct val="70000"/>
              </a:lnSpc>
              <a:buFontTx/>
              <a:buNone/>
              <a:defRPr/>
            </a:pPr>
            <a:r>
              <a:rPr lang="en-US" sz="2866" dirty="0" err="1">
                <a:latin typeface="Consolas" charset="0"/>
              </a:rPr>
              <a:t>println</a:t>
            </a:r>
            <a:r>
              <a:rPr lang="en-US" sz="2866" dirty="0">
                <a:latin typeface="Consolas" charset="0"/>
              </a:rPr>
              <a:t>(a1);                    </a:t>
            </a:r>
            <a:r>
              <a:rPr lang="en-US" sz="2866" dirty="0">
                <a:solidFill>
                  <a:srgbClr val="008000"/>
                </a:solidFill>
                <a:latin typeface="Consolas" charset="0"/>
              </a:rPr>
              <a:t>// [I@98f8c4]</a:t>
            </a:r>
          </a:p>
        </p:txBody>
      </p:sp>
      <p:sp>
        <p:nvSpPr>
          <p:cNvPr id="4" name="Title Placeholder 1">
            <a:extLst>
              <a:ext uri="{FF2B5EF4-FFF2-40B4-BE49-F238E27FC236}">
                <a16:creationId xmlns:a16="http://schemas.microsoft.com/office/drawing/2014/main" id="{2621C7CF-E3F2-2447-BF4C-05E31258B6E1}"/>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Limitations of Arrays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546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299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299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299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9299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92995">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92995">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9299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6482" name="Rectangle 2"/>
          <p:cNvSpPr>
            <a:spLocks noGrp="1" noChangeArrowheads="1"/>
          </p:cNvSpPr>
          <p:nvPr>
            <p:ph type="title"/>
          </p:nvPr>
        </p:nvSpPr>
        <p:spPr/>
        <p:txBody>
          <a:bodyPr/>
          <a:lstStyle/>
          <a:p>
            <a:pPr eaLnBrk="1" hangingPunct="1">
              <a:defRPr/>
            </a:pPr>
            <a:r>
              <a:rPr lang="en-US" sz="4409" dirty="0"/>
              <a:t>Arrays Methods To The Rescue!</a:t>
            </a:r>
          </a:p>
        </p:txBody>
      </p:sp>
      <p:sp>
        <p:nvSpPr>
          <p:cNvPr id="1556483" name="Rectangle 3"/>
          <p:cNvSpPr>
            <a:spLocks noGrp="1" noChangeArrowheads="1"/>
          </p:cNvSpPr>
          <p:nvPr>
            <p:ph type="body" idx="1"/>
          </p:nvPr>
        </p:nvSpPr>
        <p:spPr/>
        <p:txBody>
          <a:bodyPr/>
          <a:lstStyle/>
          <a:p>
            <a:pPr eaLnBrk="1" hangingPunct="1">
              <a:defRPr/>
            </a:pPr>
            <a:r>
              <a:rPr lang="en-US" dirty="0">
                <a:cs typeface="+mn-cs"/>
              </a:rPr>
              <a:t>The class </a:t>
            </a:r>
            <a:r>
              <a:rPr lang="en-US" dirty="0">
                <a:latin typeface="Consolas" charset="0"/>
                <a:cs typeface="+mn-cs"/>
              </a:rPr>
              <a:t>Arrays</a:t>
            </a:r>
            <a:r>
              <a:rPr lang="en-US" dirty="0">
                <a:cs typeface="+mn-cs"/>
              </a:rPr>
              <a:t> in package </a:t>
            </a:r>
            <a:r>
              <a:rPr lang="en-US" dirty="0" err="1">
                <a:latin typeface="Consolas" charset="0"/>
                <a:cs typeface="+mn-cs"/>
              </a:rPr>
              <a:t>java.util</a:t>
            </a:r>
            <a:r>
              <a:rPr lang="en-US" dirty="0">
                <a:cs typeface="+mn-cs"/>
              </a:rPr>
              <a:t> has useful methods for manipulating arrays:</a:t>
            </a:r>
          </a:p>
        </p:txBody>
      </p:sp>
      <p:graphicFrame>
        <p:nvGraphicFramePr>
          <p:cNvPr id="1556512" name="Group 32"/>
          <p:cNvGraphicFramePr>
            <a:graphicFrameLocks noGrp="1"/>
          </p:cNvGraphicFramePr>
          <p:nvPr/>
        </p:nvGraphicFramePr>
        <p:xfrm>
          <a:off x="84525" y="2540890"/>
          <a:ext cx="9911574" cy="3784506"/>
        </p:xfrm>
        <a:graphic>
          <a:graphicData uri="http://schemas.openxmlformats.org/drawingml/2006/table">
            <a:tbl>
              <a:tblPr/>
              <a:tblGrid>
                <a:gridCol w="4871791">
                  <a:extLst>
                    <a:ext uri="{9D8B030D-6E8A-4147-A177-3AD203B41FA5}">
                      <a16:colId xmlns:a16="http://schemas.microsoft.com/office/drawing/2014/main" val="20000"/>
                    </a:ext>
                  </a:extLst>
                </a:gridCol>
                <a:gridCol w="5039783">
                  <a:extLst>
                    <a:ext uri="{9D8B030D-6E8A-4147-A177-3AD203B41FA5}">
                      <a16:colId xmlns:a16="http://schemas.microsoft.com/office/drawing/2014/main" val="20001"/>
                    </a:ext>
                  </a:extLst>
                </a:gridCol>
              </a:tblGrid>
              <a:tr h="436746">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1" i="0" u="none" strike="noStrike" cap="none" normalizeH="0" baseline="0">
                          <a:ln>
                            <a:noFill/>
                          </a:ln>
                          <a:solidFill>
                            <a:schemeClr val="tx1"/>
                          </a:solidFill>
                          <a:effectLst/>
                          <a:latin typeface="Calibri" charset="0"/>
                          <a:ea typeface="ＭＳ Ｐゴシック" charset="0"/>
                          <a:cs typeface="Times New Roman" charset="0"/>
                        </a:rPr>
                        <a:t>Method name</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1" i="0" u="none" strike="noStrike" cap="none" normalizeH="0" baseline="0">
                          <a:ln>
                            <a:noFill/>
                          </a:ln>
                          <a:solidFill>
                            <a:schemeClr val="tx1"/>
                          </a:solidFill>
                          <a:effectLst/>
                          <a:latin typeface="Calibri" charset="0"/>
                          <a:ea typeface="ＭＳ Ｐゴシック" charset="0"/>
                          <a:cs typeface="Times New Roman" charset="0"/>
                        </a:rPr>
                        <a:t>Description</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705534">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Arrays.binarySearch(</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 </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value</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returns the index of the given value in a </a:t>
                      </a:r>
                      <a:r>
                        <a:rPr kumimoji="0" lang="en-US" sz="2000" b="0" i="1" u="none" strike="noStrike" cap="none" normalizeH="0" baseline="0">
                          <a:ln>
                            <a:noFill/>
                          </a:ln>
                          <a:solidFill>
                            <a:schemeClr val="tx1"/>
                          </a:solidFill>
                          <a:effectLst/>
                          <a:latin typeface="Calibri" charset="0"/>
                          <a:ea typeface="ＭＳ Ｐゴシック" charset="0"/>
                          <a:cs typeface="Times New Roman" charset="0"/>
                        </a:rPr>
                        <a:t>sorted</a:t>
                      </a: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 array (or &lt; 0 if not found)</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3147">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Arrays.copyOf(</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 </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length</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returns a new copy of array of given length</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705534">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Arrays.equals(</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array1</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 </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array2</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returns </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true</a:t>
                      </a: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 if the two arrays contain same elements in the same order</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03147">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Arrays.fill(</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 </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value</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sets every element to the given value</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03147">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Arrays.sort(</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arranges the elements into sorted order</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705534">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Arrays.toString(</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returns a string representing the array, such as </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"[10, 30, -25, 17]"</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sp>
        <p:nvSpPr>
          <p:cNvPr id="5" name="Title Placeholder 1">
            <a:extLst>
              <a:ext uri="{FF2B5EF4-FFF2-40B4-BE49-F238E27FC236}">
                <a16:creationId xmlns:a16="http://schemas.microsoft.com/office/drawing/2014/main" id="{723F6346-9F66-1541-9842-3A351759916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Array Methods to the Rescue!</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081232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7507" name="Rectangle 3"/>
          <p:cNvSpPr>
            <a:spLocks noGrp="1" noChangeArrowheads="1"/>
          </p:cNvSpPr>
          <p:nvPr>
            <p:ph type="body" idx="1"/>
          </p:nvPr>
        </p:nvSpPr>
        <p:spPr/>
        <p:txBody>
          <a:bodyPr/>
          <a:lstStyle/>
          <a:p>
            <a:pPr marL="0" indent="0">
              <a:buNone/>
              <a:defRPr/>
            </a:pPr>
            <a:r>
              <a:rPr lang="en-US" sz="3086" dirty="0" err="1">
                <a:latin typeface="Consolas" charset="0"/>
              </a:rPr>
              <a:t>Arrays.toString</a:t>
            </a:r>
            <a:r>
              <a:rPr lang="en-US" sz="3086" dirty="0"/>
              <a:t> accepts an array as a parameter and returns a string representation of its elements.</a:t>
            </a:r>
          </a:p>
          <a:p>
            <a:pPr lvl="1" eaLnBrk="1" hangingPunct="1">
              <a:buFontTx/>
              <a:buNone/>
              <a:defRPr/>
            </a:pPr>
            <a:endParaRPr lang="en-US" sz="3086" dirty="0">
              <a:latin typeface="Consolas" charset="0"/>
            </a:endParaRPr>
          </a:p>
          <a:p>
            <a:pPr lvl="1" eaLnBrk="1" hangingPunct="1">
              <a:buFontTx/>
              <a:buNone/>
              <a:defRPr/>
            </a:pPr>
            <a:r>
              <a:rPr lang="en-US" sz="3086" dirty="0">
                <a:latin typeface="Consolas" charset="0"/>
              </a:rPr>
              <a:t>  </a:t>
            </a:r>
            <a:r>
              <a:rPr lang="en-US" sz="3086" b="1" dirty="0" err="1">
                <a:solidFill>
                  <a:srgbClr val="7030A0"/>
                </a:solidFill>
                <a:latin typeface="Consolas" charset="0"/>
              </a:rPr>
              <a:t>int</a:t>
            </a:r>
            <a:r>
              <a:rPr lang="en-US" sz="3086" dirty="0">
                <a:latin typeface="Consolas" charset="0"/>
              </a:rPr>
              <a:t>[] e = {0, 2, 4, 6, 8};</a:t>
            </a:r>
          </a:p>
          <a:p>
            <a:pPr lvl="1" eaLnBrk="1" hangingPunct="1">
              <a:buFont typeface="Wingdings" charset="0"/>
              <a:buNone/>
              <a:defRPr/>
            </a:pPr>
            <a:r>
              <a:rPr lang="en-US" sz="3086" dirty="0">
                <a:latin typeface="Consolas" charset="0"/>
              </a:rPr>
              <a:t>  e[1] = e[3] + e[4]; </a:t>
            </a:r>
          </a:p>
          <a:p>
            <a:pPr lvl="1" eaLnBrk="1" hangingPunct="1">
              <a:buFont typeface="Wingdings" charset="0"/>
              <a:buNone/>
              <a:defRPr/>
            </a:pPr>
            <a:r>
              <a:rPr lang="en-US" sz="3086" dirty="0">
                <a:latin typeface="Consolas" charset="0"/>
              </a:rPr>
              <a:t>  </a:t>
            </a:r>
            <a:r>
              <a:rPr lang="en-US" sz="3086" dirty="0" err="1">
                <a:latin typeface="Consolas" charset="0"/>
              </a:rPr>
              <a:t>println</a:t>
            </a:r>
            <a:r>
              <a:rPr lang="en-US" sz="3086" dirty="0">
                <a:latin typeface="Consolas" charset="0"/>
              </a:rPr>
              <a:t>(</a:t>
            </a:r>
            <a:r>
              <a:rPr lang="en-US" sz="3086" dirty="0">
                <a:solidFill>
                  <a:srgbClr val="0070C0"/>
                </a:solidFill>
                <a:latin typeface="Consolas" charset="0"/>
              </a:rPr>
              <a:t>"e is " </a:t>
            </a:r>
            <a:r>
              <a:rPr lang="en-US" sz="3086" dirty="0">
                <a:latin typeface="Consolas" charset="0"/>
              </a:rPr>
              <a:t>+ </a:t>
            </a:r>
            <a:r>
              <a:rPr lang="en-US" sz="3086" b="1" dirty="0" err="1">
                <a:latin typeface="Consolas" charset="0"/>
              </a:rPr>
              <a:t>Arrays.toString</a:t>
            </a:r>
            <a:r>
              <a:rPr lang="en-US" sz="3086" b="1" dirty="0">
                <a:latin typeface="Consolas" charset="0"/>
              </a:rPr>
              <a:t>(e)</a:t>
            </a:r>
            <a:r>
              <a:rPr lang="en-US" sz="3086" dirty="0">
                <a:latin typeface="Consolas" charset="0"/>
              </a:rPr>
              <a:t>);</a:t>
            </a:r>
          </a:p>
          <a:p>
            <a:pPr lvl="1" eaLnBrk="1" hangingPunct="1">
              <a:buFont typeface="Wingdings" charset="0"/>
              <a:buNone/>
              <a:defRPr/>
            </a:pPr>
            <a:endParaRPr lang="en-US" sz="3086" dirty="0">
              <a:latin typeface="Consolas" charset="0"/>
            </a:endParaRPr>
          </a:p>
          <a:p>
            <a:pPr lvl="1" eaLnBrk="1" hangingPunct="1">
              <a:buFont typeface="Wingdings" charset="0"/>
              <a:buNone/>
              <a:defRPr/>
            </a:pPr>
            <a:r>
              <a:rPr lang="en-US" sz="3086" dirty="0"/>
              <a:t>	Output:</a:t>
            </a:r>
          </a:p>
          <a:p>
            <a:pPr lvl="1" eaLnBrk="1" hangingPunct="1">
              <a:buFont typeface="Wingdings" charset="0"/>
              <a:buNone/>
              <a:defRPr/>
            </a:pPr>
            <a:r>
              <a:rPr lang="en-US" sz="3086" dirty="0">
                <a:latin typeface="Courier New" charset="0"/>
              </a:rPr>
              <a:t>	</a:t>
            </a:r>
            <a:r>
              <a:rPr lang="en-US" sz="3086" dirty="0">
                <a:latin typeface="Consolas" charset="0"/>
              </a:rPr>
              <a:t>e is [0, 14, 4, 6, 8]</a:t>
            </a:r>
          </a:p>
        </p:txBody>
      </p:sp>
      <p:sp>
        <p:nvSpPr>
          <p:cNvPr id="3" name="Title 2">
            <a:extLst>
              <a:ext uri="{FF2B5EF4-FFF2-40B4-BE49-F238E27FC236}">
                <a16:creationId xmlns:a16="http://schemas.microsoft.com/office/drawing/2014/main" id="{977F5827-0D79-D844-920C-0AB4D06086A4}"/>
              </a:ext>
            </a:extLst>
          </p:cNvPr>
          <p:cNvSpPr>
            <a:spLocks noGrp="1"/>
          </p:cNvSpPr>
          <p:nvPr>
            <p:ph type="title"/>
          </p:nvPr>
        </p:nvSpPr>
        <p:spPr/>
        <p:txBody>
          <a:bodyPr/>
          <a:lstStyle/>
          <a:p>
            <a:endParaRPr lang="en-US"/>
          </a:p>
        </p:txBody>
      </p:sp>
      <p:sp>
        <p:nvSpPr>
          <p:cNvPr id="6" name="Title Placeholder 1">
            <a:extLst>
              <a:ext uri="{FF2B5EF4-FFF2-40B4-BE49-F238E27FC236}">
                <a16:creationId xmlns:a16="http://schemas.microsoft.com/office/drawing/2014/main" id="{48116287-3716-F740-9968-CD099A6012CE}"/>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Array Methods to the Rescue!</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821861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68" dirty="0"/>
              <a:t>Passing Arrays Between Methods</a:t>
            </a:r>
          </a:p>
        </p:txBody>
      </p:sp>
      <p:sp>
        <p:nvSpPr>
          <p:cNvPr id="3" name="Content Placeholder 2"/>
          <p:cNvSpPr>
            <a:spLocks noGrp="1"/>
          </p:cNvSpPr>
          <p:nvPr>
            <p:ph idx="1"/>
          </p:nvPr>
        </p:nvSpPr>
        <p:spPr/>
        <p:txBody>
          <a:bodyPr/>
          <a:lstStyle/>
          <a:p>
            <a:r>
              <a:rPr lang="en-US" sz="3086" dirty="0"/>
              <a:t>Arrays are just another variable type, so methods can take arrays as parameters and return an array.</a:t>
            </a:r>
          </a:p>
          <a:p>
            <a:endParaRPr lang="en-US" sz="3086" dirty="0"/>
          </a:p>
          <a:p>
            <a:pPr marL="0" indent="0">
              <a:buNone/>
            </a:pPr>
            <a:r>
              <a:rPr lang="en-US" sz="3086" b="1" dirty="0">
                <a:solidFill>
                  <a:srgbClr val="7030A0"/>
                </a:solidFill>
                <a:latin typeface="Consolas" charset="0"/>
                <a:ea typeface="Consolas" charset="0"/>
                <a:cs typeface="Consolas" charset="0"/>
              </a:rPr>
              <a:t>private</a:t>
            </a:r>
            <a:r>
              <a:rPr lang="en-US" sz="3086" dirty="0">
                <a:solidFill>
                  <a:srgbClr val="7030A0"/>
                </a:solidFill>
                <a:latin typeface="Consolas" charset="0"/>
                <a:ea typeface="Consolas" charset="0"/>
                <a:cs typeface="Consolas" charset="0"/>
              </a:rPr>
              <a:t> </a:t>
            </a:r>
            <a:r>
              <a:rPr lang="en-US" sz="3086" b="1" dirty="0" err="1">
                <a:solidFill>
                  <a:srgbClr val="7030A0"/>
                </a:solidFill>
                <a:latin typeface="Consolas" charset="0"/>
                <a:ea typeface="Consolas" charset="0"/>
                <a:cs typeface="Consolas" charset="0"/>
              </a:rPr>
              <a:t>int</a:t>
            </a:r>
            <a:r>
              <a:rPr lang="en-US" sz="3086" dirty="0">
                <a:solidFill>
                  <a:srgbClr val="7030A0"/>
                </a:solidFill>
                <a:latin typeface="Consolas" charset="0"/>
                <a:ea typeface="Consolas" charset="0"/>
                <a:cs typeface="Consolas" charset="0"/>
              </a:rPr>
              <a:t> </a:t>
            </a:r>
            <a:r>
              <a:rPr lang="en-US" sz="3086" dirty="0" err="1">
                <a:latin typeface="Consolas" charset="0"/>
                <a:ea typeface="Consolas" charset="0"/>
                <a:cs typeface="Consolas" charset="0"/>
              </a:rPr>
              <a:t>sumArray</a:t>
            </a:r>
            <a:r>
              <a:rPr lang="en-US" sz="3086" dirty="0">
                <a:latin typeface="Consolas" charset="0"/>
                <a:ea typeface="Consolas" charset="0"/>
                <a:cs typeface="Consolas" charset="0"/>
              </a:rPr>
              <a:t>(</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a:t>
            </a:r>
          </a:p>
          <a:p>
            <a:pPr marL="0" indent="0">
              <a:buNone/>
            </a:pP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a:t>
            </a:r>
          </a:p>
          <a:p>
            <a:pPr marL="0" indent="0">
              <a:buNone/>
            </a:pPr>
            <a:endParaRPr lang="en-US" sz="3086" dirty="0">
              <a:latin typeface="Consolas" charset="0"/>
              <a:ea typeface="Consolas" charset="0"/>
              <a:cs typeface="Consolas" charset="0"/>
            </a:endParaRPr>
          </a:p>
          <a:p>
            <a:pPr marL="0" indent="0">
              <a:buNone/>
            </a:pPr>
            <a:r>
              <a:rPr lang="en-US" sz="3086" b="1" dirty="0">
                <a:solidFill>
                  <a:srgbClr val="7030A0"/>
                </a:solidFill>
                <a:latin typeface="Consolas" charset="0"/>
                <a:ea typeface="Consolas" charset="0"/>
                <a:cs typeface="Consolas" charset="0"/>
              </a:rPr>
              <a:t>private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makeSpecialArray</a:t>
            </a: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	</a:t>
            </a:r>
            <a:r>
              <a:rPr lang="en-US" sz="3086" b="1" dirty="0">
                <a:solidFill>
                  <a:srgbClr val="7030A0"/>
                </a:solidFill>
                <a:latin typeface="Consolas" charset="0"/>
                <a:ea typeface="Consolas" charset="0"/>
                <a:cs typeface="Consolas" charset="0"/>
              </a:rPr>
              <a:t>return</a:t>
            </a:r>
            <a:r>
              <a:rPr lang="en-US" sz="3086" dirty="0">
                <a:solidFill>
                  <a:srgbClr val="7030A0"/>
                </a:solidFill>
                <a:latin typeface="Consolas" charset="0"/>
                <a:ea typeface="Consolas" charset="0"/>
                <a:cs typeface="Consolas" charset="0"/>
              </a:rPr>
              <a:t> </a:t>
            </a:r>
            <a:r>
              <a:rPr lang="en-US" sz="3086" dirty="0" err="1">
                <a:latin typeface="Consolas" charset="0"/>
                <a:ea typeface="Consolas" charset="0"/>
                <a:cs typeface="Consolas" charset="0"/>
              </a:rPr>
              <a:t>myArray</a:t>
            </a:r>
            <a:r>
              <a:rPr lang="en-US" sz="3086" dirty="0">
                <a:latin typeface="Consolas" charset="0"/>
                <a:ea typeface="Consolas" charset="0"/>
                <a:cs typeface="Consolas" charset="0"/>
              </a:rPr>
              <a:t>;</a:t>
            </a:r>
          </a:p>
          <a:p>
            <a:pPr marL="0" indent="0">
              <a:buNone/>
            </a:pPr>
            <a:r>
              <a:rPr lang="en-US" sz="3086" dirty="0">
                <a:latin typeface="Consolas" charset="0"/>
                <a:ea typeface="Consolas" charset="0"/>
                <a:cs typeface="Consolas" charset="0"/>
              </a:rPr>
              <a:t>}</a:t>
            </a:r>
          </a:p>
        </p:txBody>
      </p:sp>
      <p:sp>
        <p:nvSpPr>
          <p:cNvPr id="4" name="Title Placeholder 1">
            <a:extLst>
              <a:ext uri="{FF2B5EF4-FFF2-40B4-BE49-F238E27FC236}">
                <a16:creationId xmlns:a16="http://schemas.microsoft.com/office/drawing/2014/main" id="{E1B81C15-A853-2C4A-B3C5-E3B9DDD1988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Arrays as Parameters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6418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68" dirty="0"/>
              <a:t>Passing Arrays Between Methods</a:t>
            </a:r>
          </a:p>
        </p:txBody>
      </p:sp>
      <p:sp>
        <p:nvSpPr>
          <p:cNvPr id="3" name="Content Placeholder 2"/>
          <p:cNvSpPr>
            <a:spLocks noGrp="1"/>
          </p:cNvSpPr>
          <p:nvPr>
            <p:ph idx="1"/>
          </p:nvPr>
        </p:nvSpPr>
        <p:spPr/>
        <p:txBody>
          <a:bodyPr/>
          <a:lstStyle/>
          <a:p>
            <a:r>
              <a:rPr lang="en-US" sz="3086" dirty="0"/>
              <a:t>Arrays are just another variable type, so methods can take arrays as parameters and return an array.</a:t>
            </a:r>
          </a:p>
          <a:p>
            <a:r>
              <a:rPr lang="en-US" sz="3086" dirty="0"/>
              <a:t>However, arrays are </a:t>
            </a:r>
            <a:r>
              <a:rPr lang="en-US" sz="3086" b="1" dirty="0"/>
              <a:t>objects</a:t>
            </a:r>
            <a:r>
              <a:rPr lang="en-US" sz="3086" dirty="0"/>
              <a:t>, so per </a:t>
            </a:r>
            <a:r>
              <a:rPr lang="en-US" sz="3086" u="sng" dirty="0"/>
              <a:t>A Variable Origin Story</a:t>
            </a:r>
            <a:r>
              <a:rPr lang="en-US" sz="3086" dirty="0"/>
              <a:t>, an array variable box actually stores its </a:t>
            </a:r>
            <a:r>
              <a:rPr lang="en-US" sz="3086" i="1" dirty="0"/>
              <a:t>location</a:t>
            </a:r>
            <a:r>
              <a:rPr lang="en-US" sz="3086" dirty="0"/>
              <a:t>.</a:t>
            </a:r>
          </a:p>
          <a:p>
            <a:r>
              <a:rPr lang="en-US" sz="3086" dirty="0"/>
              <a:t>This means changes to an array passed as a parameter </a:t>
            </a:r>
            <a:r>
              <a:rPr lang="en-US" sz="3086" i="1" dirty="0"/>
              <a:t>affect the original array</a:t>
            </a:r>
            <a:r>
              <a:rPr lang="en-US" sz="3086" dirty="0"/>
              <a:t>!</a:t>
            </a:r>
          </a:p>
        </p:txBody>
      </p:sp>
    </p:spTree>
    <p:extLst>
      <p:ext uri="{BB962C8B-B14F-4D97-AF65-F5344CB8AC3E}">
        <p14:creationId xmlns:p14="http://schemas.microsoft.com/office/powerpoint/2010/main" val="373835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Arrays: Pass By Reference</a:t>
            </a:r>
          </a:p>
        </p:txBody>
      </p:sp>
      <p:sp>
        <p:nvSpPr>
          <p:cNvPr id="3" name="Content Placeholder 2"/>
          <p:cNvSpPr>
            <a:spLocks noGrp="1"/>
          </p:cNvSpPr>
          <p:nvPr>
            <p:ph idx="1"/>
          </p:nvPr>
        </p:nvSpPr>
        <p:spPr/>
        <p:txBody>
          <a:bodyPr/>
          <a:lstStyle/>
          <a:p>
            <a:pPr marL="0" indent="0">
              <a:buNone/>
            </a:pPr>
            <a:r>
              <a:rPr lang="en-US" sz="3086" b="1" dirty="0">
                <a:solidFill>
                  <a:srgbClr val="7030A0"/>
                </a:solidFill>
                <a:latin typeface="Consolas" charset="0"/>
                <a:ea typeface="Consolas" charset="0"/>
                <a:cs typeface="Consolas" charset="0"/>
              </a:rPr>
              <a:t>public void </a:t>
            </a:r>
            <a:r>
              <a:rPr lang="en-US" sz="3086" dirty="0">
                <a:latin typeface="Consolas" charset="0"/>
                <a:ea typeface="Consolas" charset="0"/>
                <a:cs typeface="Consolas" charset="0"/>
              </a:rPr>
              <a:t>run() {</a:t>
            </a:r>
            <a:br>
              <a:rPr lang="en-US" sz="3086" dirty="0">
                <a:latin typeface="Consolas" charset="0"/>
                <a:ea typeface="Consolas" charset="0"/>
                <a:cs typeface="Consolas" charset="0"/>
              </a:rPr>
            </a:br>
            <a:r>
              <a:rPr lang="en-US" sz="3086" dirty="0">
                <a:latin typeface="Consolas" charset="0"/>
                <a:ea typeface="Consolas" charset="0"/>
                <a:cs typeface="Consolas" charset="0"/>
              </a:rPr>
              <a:t>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 </a:t>
            </a:r>
            <a:r>
              <a:rPr lang="en-US" sz="3086" b="1" dirty="0">
                <a:solidFill>
                  <a:srgbClr val="7030A0"/>
                </a:solidFill>
                <a:latin typeface="Consolas" charset="0"/>
                <a:ea typeface="Consolas" charset="0"/>
                <a:cs typeface="Consolas" charset="0"/>
              </a:rPr>
              <a:t>new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[7];</a:t>
            </a:r>
          </a:p>
          <a:p>
            <a:pPr marL="0" indent="0">
              <a:buNone/>
            </a:pPr>
            <a:r>
              <a:rPr lang="en-US" sz="3086" dirty="0">
                <a:latin typeface="Consolas" charset="0"/>
                <a:ea typeface="Consolas" charset="0"/>
                <a:cs typeface="Consolas" charset="0"/>
              </a:rPr>
              <a:t>	</a:t>
            </a:r>
            <a:r>
              <a:rPr lang="en-US" sz="3086" dirty="0" err="1">
                <a:latin typeface="Consolas" charset="0"/>
                <a:ea typeface="Consolas" charset="0"/>
                <a:cs typeface="Consolas" charset="0"/>
              </a:rPr>
              <a:t>fillArray</a:t>
            </a:r>
            <a:r>
              <a:rPr lang="en-US" sz="3086" dirty="0">
                <a:latin typeface="Consolas" charset="0"/>
                <a:ea typeface="Consolas" charset="0"/>
                <a:cs typeface="Consolas" charset="0"/>
              </a:rPr>
              <a:t>(numbers);</a:t>
            </a:r>
          </a:p>
          <a:p>
            <a:pPr marL="0" indent="0">
              <a:buNone/>
            </a:pPr>
            <a:r>
              <a:rPr lang="en-US" sz="3086" dirty="0">
                <a:latin typeface="Consolas" charset="0"/>
                <a:ea typeface="Consolas" charset="0"/>
                <a:cs typeface="Consolas" charset="0"/>
              </a:rPr>
              <a:t>	</a:t>
            </a:r>
            <a:r>
              <a:rPr lang="en-US" sz="3086" dirty="0" err="1">
                <a:latin typeface="Consolas" charset="0"/>
                <a:ea typeface="Consolas" charset="0"/>
                <a:cs typeface="Consolas" charset="0"/>
              </a:rPr>
              <a:t>println</a:t>
            </a:r>
            <a:r>
              <a:rPr lang="en-US" sz="3086" dirty="0">
                <a:latin typeface="Consolas" charset="0"/>
                <a:ea typeface="Consolas" charset="0"/>
                <a:cs typeface="Consolas" charset="0"/>
              </a:rPr>
              <a:t>(</a:t>
            </a:r>
            <a:r>
              <a:rPr lang="en-US" sz="3086" dirty="0" err="1">
                <a:latin typeface="Consolas" charset="0"/>
                <a:ea typeface="Consolas" charset="0"/>
                <a:cs typeface="Consolas" charset="0"/>
              </a:rPr>
              <a:t>Arrays.toString</a:t>
            </a:r>
            <a:r>
              <a:rPr lang="en-US" sz="3086" dirty="0">
                <a:latin typeface="Consolas" charset="0"/>
                <a:ea typeface="Consolas" charset="0"/>
                <a:cs typeface="Consolas" charset="0"/>
              </a:rPr>
              <a:t>(numbers));</a:t>
            </a:r>
          </a:p>
          <a:p>
            <a:pPr marL="0" indent="0">
              <a:buNone/>
            </a:pPr>
            <a:r>
              <a:rPr lang="en-US" sz="3086" dirty="0">
                <a:latin typeface="Consolas" charset="0"/>
                <a:ea typeface="Consolas" charset="0"/>
                <a:cs typeface="Consolas" charset="0"/>
              </a:rPr>
              <a:t>}</a:t>
            </a:r>
          </a:p>
          <a:p>
            <a:pPr marL="0" indent="0">
              <a:buNone/>
            </a:pPr>
            <a:endParaRPr lang="en-US" sz="3086" dirty="0">
              <a:latin typeface="Consolas" charset="0"/>
              <a:ea typeface="Consolas" charset="0"/>
              <a:cs typeface="Consolas" charset="0"/>
            </a:endParaRPr>
          </a:p>
          <a:p>
            <a:pPr marL="0" indent="0">
              <a:buNone/>
            </a:pPr>
            <a:r>
              <a:rPr lang="en-US" sz="3086" b="1" dirty="0">
                <a:solidFill>
                  <a:srgbClr val="7030A0"/>
                </a:solidFill>
                <a:latin typeface="Consolas" charset="0"/>
                <a:ea typeface="Consolas" charset="0"/>
                <a:cs typeface="Consolas" charset="0"/>
              </a:rPr>
              <a:t>private void </a:t>
            </a:r>
            <a:r>
              <a:rPr lang="en-US" sz="3086" dirty="0" err="1">
                <a:latin typeface="Consolas" charset="0"/>
                <a:ea typeface="Consolas" charset="0"/>
                <a:cs typeface="Consolas" charset="0"/>
              </a:rPr>
              <a:t>fillArray</a:t>
            </a:r>
            <a:r>
              <a:rPr lang="en-US" sz="3086" dirty="0">
                <a:latin typeface="Consolas" charset="0"/>
                <a:ea typeface="Consolas" charset="0"/>
                <a:cs typeface="Consolas" charset="0"/>
              </a:rPr>
              <a:t>(</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arr</a:t>
            </a: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	</a:t>
            </a:r>
            <a:r>
              <a:rPr lang="en-US" sz="3086" b="1" dirty="0">
                <a:solidFill>
                  <a:srgbClr val="7030A0"/>
                </a:solidFill>
                <a:latin typeface="Consolas" charset="0"/>
                <a:ea typeface="Consolas" charset="0"/>
                <a:cs typeface="Consolas" charset="0"/>
              </a:rPr>
              <a:t>for</a:t>
            </a:r>
            <a:r>
              <a:rPr lang="en-US" sz="3086" dirty="0">
                <a:solidFill>
                  <a:srgbClr val="7030A0"/>
                </a:solidFill>
                <a:latin typeface="Consolas" charset="0"/>
                <a:ea typeface="Consolas" charset="0"/>
                <a:cs typeface="Consolas" charset="0"/>
              </a:rPr>
              <a:t> </a:t>
            </a:r>
            <a:r>
              <a:rPr lang="en-US" sz="3086" dirty="0">
                <a:latin typeface="Consolas" charset="0"/>
                <a:ea typeface="Consolas" charset="0"/>
                <a:cs typeface="Consolas" charset="0"/>
              </a:rPr>
              <a:t>(</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0;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&lt; </a:t>
            </a:r>
            <a:r>
              <a:rPr lang="en-US" sz="3086" dirty="0" err="1">
                <a:latin typeface="Consolas" charset="0"/>
                <a:ea typeface="Consolas" charset="0"/>
                <a:cs typeface="Consolas" charset="0"/>
              </a:rPr>
              <a:t>arr.length</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		</a:t>
            </a:r>
            <a:r>
              <a:rPr lang="en-US" sz="3086" dirty="0" err="1">
                <a:latin typeface="Consolas" charset="0"/>
                <a:ea typeface="Consolas" charset="0"/>
                <a:cs typeface="Consolas" charset="0"/>
              </a:rPr>
              <a:t>arr</a:t>
            </a:r>
            <a:r>
              <a:rPr lang="en-US" sz="3086" dirty="0">
                <a:latin typeface="Consolas" charset="0"/>
                <a:ea typeface="Consolas" charset="0"/>
                <a:cs typeface="Consolas" charset="0"/>
              </a:rPr>
              <a:t>[</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2 *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a:t>
            </a:r>
          </a:p>
          <a:p>
            <a:pPr marL="0" indent="0">
              <a:buNone/>
            </a:pP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a:t>
            </a:r>
          </a:p>
        </p:txBody>
      </p:sp>
    </p:spTree>
    <p:extLst>
      <p:ext uri="{BB962C8B-B14F-4D97-AF65-F5344CB8AC3E}">
        <p14:creationId xmlns:p14="http://schemas.microsoft.com/office/powerpoint/2010/main" val="56052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EEC6FEB6-DCC1-9040-891E-8E100A638D1C}"/>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Changing Variable Types</a:t>
            </a:r>
            <a:endParaRPr lang="en-US" sz="4600" b="1" dirty="0">
              <a:latin typeface="Courier" charset="0"/>
              <a:ea typeface="Courier" charset="0"/>
              <a:cs typeface="Courier" charset="0"/>
            </a:endParaRPr>
          </a:p>
        </p:txBody>
      </p:sp>
      <p:sp>
        <p:nvSpPr>
          <p:cNvPr id="2" name="Rounded Rectangle 1">
            <a:extLst>
              <a:ext uri="{FF2B5EF4-FFF2-40B4-BE49-F238E27FC236}">
                <a16:creationId xmlns:a16="http://schemas.microsoft.com/office/drawing/2014/main" id="{8A8877CB-6F4B-5148-B9FB-EE8BF0CD000B}"/>
              </a:ext>
            </a:extLst>
          </p:cNvPr>
          <p:cNvSpPr/>
          <p:nvPr/>
        </p:nvSpPr>
        <p:spPr>
          <a:xfrm>
            <a:off x="239712" y="1112837"/>
            <a:ext cx="9601200" cy="1447800"/>
          </a:xfrm>
          <a:prstGeom prst="roundRect">
            <a:avLst>
              <a:gd name="adj" fmla="val 5389"/>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70A2583-D903-0B4E-AD1F-F753FCEDD2E8}"/>
              </a:ext>
            </a:extLst>
          </p:cNvPr>
          <p:cNvSpPr txBox="1"/>
          <p:nvPr/>
        </p:nvSpPr>
        <p:spPr>
          <a:xfrm>
            <a:off x="4583112" y="1341437"/>
            <a:ext cx="1620957" cy="349968"/>
          </a:xfrm>
          <a:prstGeom prst="rect">
            <a:avLst/>
          </a:prstGeom>
          <a:noFill/>
        </p:spPr>
        <p:txBody>
          <a:bodyPr wrap="none" rtlCol="0">
            <a:spAutoFit/>
          </a:bodyPr>
          <a:lstStyle/>
          <a:p>
            <a:r>
              <a:rPr lang="en-US" b="1" dirty="0" err="1">
                <a:solidFill>
                  <a:srgbClr val="0432FF"/>
                </a:solidFill>
              </a:rPr>
              <a:t>int</a:t>
            </a:r>
            <a:r>
              <a:rPr lang="en-US" b="1" dirty="0">
                <a:solidFill>
                  <a:srgbClr val="0432FF"/>
                </a:solidFill>
              </a:rPr>
              <a:t> to String?</a:t>
            </a:r>
          </a:p>
        </p:txBody>
      </p:sp>
      <p:sp>
        <p:nvSpPr>
          <p:cNvPr id="5" name="TextBox 4">
            <a:extLst>
              <a:ext uri="{FF2B5EF4-FFF2-40B4-BE49-F238E27FC236}">
                <a16:creationId xmlns:a16="http://schemas.microsoft.com/office/drawing/2014/main" id="{F486B55C-5BDC-0C4E-9AA7-E0DD27E1B123}"/>
              </a:ext>
            </a:extLst>
          </p:cNvPr>
          <p:cNvSpPr txBox="1"/>
          <p:nvPr/>
        </p:nvSpPr>
        <p:spPr>
          <a:xfrm>
            <a:off x="4583112" y="1798637"/>
            <a:ext cx="2973891" cy="607602"/>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 x = 5;</a:t>
            </a:r>
          </a:p>
          <a:p>
            <a:r>
              <a:rPr lang="en-US" dirty="0">
                <a:latin typeface="Menlo" panose="020B0609030804020204" pitchFamily="49" charset="0"/>
                <a:ea typeface="Menlo" panose="020B0609030804020204" pitchFamily="49" charset="0"/>
                <a:cs typeface="Menlo" panose="020B0609030804020204" pitchFamily="49" charset="0"/>
              </a:rPr>
              <a:t>String </a:t>
            </a:r>
            <a:r>
              <a:rPr lang="en-US" dirty="0" err="1">
                <a:latin typeface="Menlo" panose="020B0609030804020204" pitchFamily="49" charset="0"/>
                <a:ea typeface="Menlo" panose="020B0609030804020204" pitchFamily="49" charset="0"/>
                <a:cs typeface="Menlo" panose="020B0609030804020204" pitchFamily="49" charset="0"/>
              </a:rPr>
              <a:t>xStr</a:t>
            </a:r>
            <a:r>
              <a:rPr lang="en-US" dirty="0">
                <a:latin typeface="Menlo" panose="020B0609030804020204" pitchFamily="49" charset="0"/>
                <a:ea typeface="Menlo" panose="020B0609030804020204" pitchFamily="49" charset="0"/>
                <a:cs typeface="Menlo" panose="020B0609030804020204" pitchFamily="49" charset="0"/>
              </a:rPr>
              <a:t> = “” + x</a:t>
            </a:r>
          </a:p>
        </p:txBody>
      </p:sp>
      <p:sp>
        <p:nvSpPr>
          <p:cNvPr id="9" name="Rounded Rectangle 8">
            <a:extLst>
              <a:ext uri="{FF2B5EF4-FFF2-40B4-BE49-F238E27FC236}">
                <a16:creationId xmlns:a16="http://schemas.microsoft.com/office/drawing/2014/main" id="{62CBB5D5-D692-074E-9D43-A10A20059989}"/>
              </a:ext>
            </a:extLst>
          </p:cNvPr>
          <p:cNvSpPr/>
          <p:nvPr/>
        </p:nvSpPr>
        <p:spPr>
          <a:xfrm>
            <a:off x="239712" y="2941637"/>
            <a:ext cx="9601200" cy="1447800"/>
          </a:xfrm>
          <a:prstGeom prst="roundRect">
            <a:avLst>
              <a:gd name="adj" fmla="val 5389"/>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6727252-D134-E142-9CFB-70A944AAC3E0}"/>
              </a:ext>
            </a:extLst>
          </p:cNvPr>
          <p:cNvSpPr txBox="1"/>
          <p:nvPr/>
        </p:nvSpPr>
        <p:spPr>
          <a:xfrm>
            <a:off x="291861" y="3094037"/>
            <a:ext cx="1620957" cy="349968"/>
          </a:xfrm>
          <a:prstGeom prst="rect">
            <a:avLst/>
          </a:prstGeom>
          <a:noFill/>
        </p:spPr>
        <p:txBody>
          <a:bodyPr wrap="none" rtlCol="0">
            <a:spAutoFit/>
          </a:bodyPr>
          <a:lstStyle/>
          <a:p>
            <a:r>
              <a:rPr lang="en-US" b="1" dirty="0">
                <a:solidFill>
                  <a:srgbClr val="0432FF"/>
                </a:solidFill>
              </a:rPr>
              <a:t>String to </a:t>
            </a:r>
            <a:r>
              <a:rPr lang="en-US" b="1" dirty="0" err="1">
                <a:solidFill>
                  <a:srgbClr val="0432FF"/>
                </a:solidFill>
              </a:rPr>
              <a:t>int</a:t>
            </a:r>
            <a:r>
              <a:rPr lang="en-US" b="1" dirty="0">
                <a:solidFill>
                  <a:srgbClr val="0432FF"/>
                </a:solidFill>
              </a:rPr>
              <a:t>?</a:t>
            </a:r>
          </a:p>
        </p:txBody>
      </p:sp>
      <p:sp>
        <p:nvSpPr>
          <p:cNvPr id="11" name="TextBox 10">
            <a:extLst>
              <a:ext uri="{FF2B5EF4-FFF2-40B4-BE49-F238E27FC236}">
                <a16:creationId xmlns:a16="http://schemas.microsoft.com/office/drawing/2014/main" id="{453E4890-CE45-5741-B44A-9346E53588D2}"/>
              </a:ext>
            </a:extLst>
          </p:cNvPr>
          <p:cNvSpPr txBox="1"/>
          <p:nvPr/>
        </p:nvSpPr>
        <p:spPr>
          <a:xfrm>
            <a:off x="291861" y="3551237"/>
            <a:ext cx="4089581" cy="607602"/>
          </a:xfrm>
          <a:prstGeom prst="rect">
            <a:avLst/>
          </a:prstGeom>
          <a:noFill/>
        </p:spPr>
        <p:txBody>
          <a:bodyPr wrap="none" rtlCol="0">
            <a:spAutoFit/>
          </a:bodyPr>
          <a:lstStyle/>
          <a:p>
            <a:r>
              <a:rPr lang="en-US" dirty="0">
                <a:latin typeface="Menlo" panose="020B0609030804020204" pitchFamily="49" charset="0"/>
                <a:ea typeface="Menlo" panose="020B0609030804020204" pitchFamily="49" charset="0"/>
                <a:cs typeface="Menlo" panose="020B0609030804020204" pitchFamily="49" charset="0"/>
              </a:rPr>
              <a:t>String </a:t>
            </a:r>
            <a:r>
              <a:rPr lang="en-US" dirty="0" err="1">
                <a:latin typeface="Menlo" panose="020B0609030804020204" pitchFamily="49" charset="0"/>
                <a:ea typeface="Menlo" panose="020B0609030804020204" pitchFamily="49" charset="0"/>
                <a:cs typeface="Menlo" panose="020B0609030804020204" pitchFamily="49" charset="0"/>
              </a:rPr>
              <a:t>xStr</a:t>
            </a:r>
            <a:r>
              <a:rPr lang="en-US" dirty="0">
                <a:latin typeface="Menlo" panose="020B0609030804020204" pitchFamily="49" charset="0"/>
                <a:ea typeface="Menlo" panose="020B0609030804020204" pitchFamily="49" charset="0"/>
                <a:cs typeface="Menlo" panose="020B0609030804020204" pitchFamily="49" charset="0"/>
              </a:rPr>
              <a:t> = “5”;</a:t>
            </a:r>
          </a:p>
          <a:p>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 x = </a:t>
            </a:r>
            <a:r>
              <a:rPr lang="en-US" dirty="0" err="1">
                <a:latin typeface="Menlo" panose="020B0609030804020204" pitchFamily="49" charset="0"/>
                <a:ea typeface="Menlo" panose="020B0609030804020204" pitchFamily="49" charset="0"/>
                <a:cs typeface="Menlo" panose="020B0609030804020204" pitchFamily="49" charset="0"/>
              </a:rPr>
              <a:t>Integer.parseInt</a:t>
            </a:r>
            <a:r>
              <a:rPr lang="en-US" dirty="0">
                <a:latin typeface="Menlo" panose="020B0609030804020204" pitchFamily="49" charset="0"/>
                <a:ea typeface="Menlo" panose="020B0609030804020204" pitchFamily="49" charset="0"/>
                <a:cs typeface="Menlo" panose="020B0609030804020204" pitchFamily="49" charset="0"/>
              </a:rPr>
              <a:t>(x);</a:t>
            </a:r>
          </a:p>
        </p:txBody>
      </p:sp>
      <p:sp>
        <p:nvSpPr>
          <p:cNvPr id="13" name="TextBox 12">
            <a:extLst>
              <a:ext uri="{FF2B5EF4-FFF2-40B4-BE49-F238E27FC236}">
                <a16:creationId xmlns:a16="http://schemas.microsoft.com/office/drawing/2014/main" id="{F7BE364A-1F52-8646-8D05-FD68FBAB468E}"/>
              </a:ext>
            </a:extLst>
          </p:cNvPr>
          <p:cNvSpPr txBox="1"/>
          <p:nvPr/>
        </p:nvSpPr>
        <p:spPr>
          <a:xfrm>
            <a:off x="392112" y="1265237"/>
            <a:ext cx="1710725" cy="349968"/>
          </a:xfrm>
          <a:prstGeom prst="rect">
            <a:avLst/>
          </a:prstGeom>
          <a:noFill/>
        </p:spPr>
        <p:txBody>
          <a:bodyPr wrap="none" rtlCol="0">
            <a:spAutoFit/>
          </a:bodyPr>
          <a:lstStyle/>
          <a:p>
            <a:r>
              <a:rPr lang="en-US" b="1" dirty="0" err="1">
                <a:solidFill>
                  <a:srgbClr val="0432FF"/>
                </a:solidFill>
              </a:rPr>
              <a:t>int</a:t>
            </a:r>
            <a:r>
              <a:rPr lang="en-US" b="1" dirty="0">
                <a:solidFill>
                  <a:srgbClr val="0432FF"/>
                </a:solidFill>
              </a:rPr>
              <a:t> to double?</a:t>
            </a:r>
          </a:p>
        </p:txBody>
      </p:sp>
      <p:sp>
        <p:nvSpPr>
          <p:cNvPr id="14" name="TextBox 13">
            <a:extLst>
              <a:ext uri="{FF2B5EF4-FFF2-40B4-BE49-F238E27FC236}">
                <a16:creationId xmlns:a16="http://schemas.microsoft.com/office/drawing/2014/main" id="{5E86763F-F701-F448-8C5A-01CCF613D945}"/>
              </a:ext>
            </a:extLst>
          </p:cNvPr>
          <p:cNvSpPr txBox="1"/>
          <p:nvPr/>
        </p:nvSpPr>
        <p:spPr>
          <a:xfrm>
            <a:off x="392112" y="1722437"/>
            <a:ext cx="2416046" cy="607602"/>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 x = 5;</a:t>
            </a:r>
          </a:p>
          <a:p>
            <a:r>
              <a:rPr lang="en-US" dirty="0">
                <a:latin typeface="Menlo" panose="020B0609030804020204" pitchFamily="49" charset="0"/>
                <a:ea typeface="Menlo" panose="020B0609030804020204" pitchFamily="49" charset="0"/>
                <a:cs typeface="Menlo" panose="020B0609030804020204" pitchFamily="49" charset="0"/>
              </a:rPr>
              <a:t>double </a:t>
            </a:r>
            <a:r>
              <a:rPr lang="en-US" dirty="0" err="1">
                <a:latin typeface="Menlo" panose="020B0609030804020204" pitchFamily="49" charset="0"/>
                <a:ea typeface="Menlo" panose="020B0609030804020204" pitchFamily="49" charset="0"/>
                <a:cs typeface="Menlo" panose="020B0609030804020204" pitchFamily="49" charset="0"/>
              </a:rPr>
              <a:t>xDbl</a:t>
            </a:r>
            <a:r>
              <a:rPr lang="en-US" dirty="0">
                <a:latin typeface="Menlo" panose="020B0609030804020204" pitchFamily="49" charset="0"/>
                <a:ea typeface="Menlo" panose="020B0609030804020204" pitchFamily="49" charset="0"/>
                <a:cs typeface="Menlo" panose="020B0609030804020204" pitchFamily="49" charset="0"/>
              </a:rPr>
              <a:t> = x;</a:t>
            </a:r>
          </a:p>
        </p:txBody>
      </p:sp>
      <p:sp>
        <p:nvSpPr>
          <p:cNvPr id="15" name="TextBox 14">
            <a:extLst>
              <a:ext uri="{FF2B5EF4-FFF2-40B4-BE49-F238E27FC236}">
                <a16:creationId xmlns:a16="http://schemas.microsoft.com/office/drawing/2014/main" id="{342CC827-D1A2-8142-9E6F-EF73BFCF1A13}"/>
              </a:ext>
            </a:extLst>
          </p:cNvPr>
          <p:cNvSpPr txBox="1"/>
          <p:nvPr/>
        </p:nvSpPr>
        <p:spPr>
          <a:xfrm>
            <a:off x="4635261" y="3094037"/>
            <a:ext cx="2095445" cy="349968"/>
          </a:xfrm>
          <a:prstGeom prst="rect">
            <a:avLst/>
          </a:prstGeom>
          <a:noFill/>
        </p:spPr>
        <p:txBody>
          <a:bodyPr wrap="none" rtlCol="0">
            <a:spAutoFit/>
          </a:bodyPr>
          <a:lstStyle/>
          <a:p>
            <a:r>
              <a:rPr lang="en-US" b="1" dirty="0">
                <a:solidFill>
                  <a:srgbClr val="0432FF"/>
                </a:solidFill>
              </a:rPr>
              <a:t>String to double?</a:t>
            </a:r>
          </a:p>
        </p:txBody>
      </p:sp>
      <p:sp>
        <p:nvSpPr>
          <p:cNvPr id="16" name="TextBox 15">
            <a:extLst>
              <a:ext uri="{FF2B5EF4-FFF2-40B4-BE49-F238E27FC236}">
                <a16:creationId xmlns:a16="http://schemas.microsoft.com/office/drawing/2014/main" id="{96C5D656-BDAD-554D-8EFC-FA9D67DD9FDA}"/>
              </a:ext>
            </a:extLst>
          </p:cNvPr>
          <p:cNvSpPr txBox="1"/>
          <p:nvPr/>
        </p:nvSpPr>
        <p:spPr>
          <a:xfrm>
            <a:off x="4635641" y="3551237"/>
            <a:ext cx="5205271" cy="607602"/>
          </a:xfrm>
          <a:prstGeom prst="rect">
            <a:avLst/>
          </a:prstGeom>
          <a:noFill/>
        </p:spPr>
        <p:txBody>
          <a:bodyPr wrap="none" rtlCol="0">
            <a:spAutoFit/>
          </a:bodyPr>
          <a:lstStyle/>
          <a:p>
            <a:r>
              <a:rPr lang="en-US" dirty="0">
                <a:latin typeface="Menlo" panose="020B0609030804020204" pitchFamily="49" charset="0"/>
                <a:ea typeface="Menlo" panose="020B0609030804020204" pitchFamily="49" charset="0"/>
                <a:cs typeface="Menlo" panose="020B0609030804020204" pitchFamily="49" charset="0"/>
              </a:rPr>
              <a:t>String </a:t>
            </a:r>
            <a:r>
              <a:rPr lang="en-US" dirty="0" err="1">
                <a:latin typeface="Menlo" panose="020B0609030804020204" pitchFamily="49" charset="0"/>
                <a:ea typeface="Menlo" panose="020B0609030804020204" pitchFamily="49" charset="0"/>
                <a:cs typeface="Menlo" panose="020B0609030804020204" pitchFamily="49" charset="0"/>
              </a:rPr>
              <a:t>xStr</a:t>
            </a:r>
            <a:r>
              <a:rPr lang="en-US" dirty="0">
                <a:latin typeface="Menlo" panose="020B0609030804020204" pitchFamily="49" charset="0"/>
                <a:ea typeface="Menlo" panose="020B0609030804020204" pitchFamily="49" charset="0"/>
                <a:cs typeface="Menlo" panose="020B0609030804020204" pitchFamily="49" charset="0"/>
              </a:rPr>
              <a:t> = “5.6”;</a:t>
            </a:r>
          </a:p>
          <a:p>
            <a:r>
              <a:rPr lang="en-US" dirty="0">
                <a:latin typeface="Menlo" panose="020B0609030804020204" pitchFamily="49" charset="0"/>
                <a:ea typeface="Menlo" panose="020B0609030804020204" pitchFamily="49" charset="0"/>
                <a:cs typeface="Menlo" panose="020B0609030804020204" pitchFamily="49" charset="0"/>
              </a:rPr>
              <a:t>double x = </a:t>
            </a:r>
            <a:r>
              <a:rPr lang="en-US" dirty="0" err="1">
                <a:latin typeface="Menlo" panose="020B0609030804020204" pitchFamily="49" charset="0"/>
                <a:ea typeface="Menlo" panose="020B0609030804020204" pitchFamily="49" charset="0"/>
                <a:cs typeface="Menlo" panose="020B0609030804020204" pitchFamily="49" charset="0"/>
              </a:rPr>
              <a:t>Double.parseDouble</a:t>
            </a:r>
            <a:r>
              <a:rPr lang="en-US" dirty="0">
                <a:latin typeface="Menlo" panose="020B0609030804020204" pitchFamily="49" charset="0"/>
                <a:ea typeface="Menlo" panose="020B0609030804020204" pitchFamily="49" charset="0"/>
                <a:cs typeface="Menlo" panose="020B0609030804020204" pitchFamily="49" charset="0"/>
              </a:rPr>
              <a:t>(</a:t>
            </a:r>
            <a:r>
              <a:rPr lang="en-US" dirty="0" err="1">
                <a:latin typeface="Menlo" panose="020B0609030804020204" pitchFamily="49" charset="0"/>
                <a:ea typeface="Menlo" panose="020B0609030804020204" pitchFamily="49" charset="0"/>
                <a:cs typeface="Menlo" panose="020B0609030804020204" pitchFamily="49" charset="0"/>
              </a:rPr>
              <a:t>xStr</a:t>
            </a: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17" name="Rounded Rectangle 16">
            <a:extLst>
              <a:ext uri="{FF2B5EF4-FFF2-40B4-BE49-F238E27FC236}">
                <a16:creationId xmlns:a16="http://schemas.microsoft.com/office/drawing/2014/main" id="{DD513AA2-0789-5940-9082-11DCAC69CF6B}"/>
              </a:ext>
            </a:extLst>
          </p:cNvPr>
          <p:cNvSpPr/>
          <p:nvPr/>
        </p:nvSpPr>
        <p:spPr>
          <a:xfrm>
            <a:off x="239712" y="4770437"/>
            <a:ext cx="9601200" cy="2438400"/>
          </a:xfrm>
          <a:prstGeom prst="roundRect">
            <a:avLst>
              <a:gd name="adj" fmla="val 5389"/>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C0386786-68C9-D541-8369-99833C8E6967}"/>
              </a:ext>
            </a:extLst>
          </p:cNvPr>
          <p:cNvSpPr txBox="1"/>
          <p:nvPr/>
        </p:nvSpPr>
        <p:spPr>
          <a:xfrm>
            <a:off x="291861" y="4922837"/>
            <a:ext cx="2480166" cy="349968"/>
          </a:xfrm>
          <a:prstGeom prst="rect">
            <a:avLst/>
          </a:prstGeom>
          <a:noFill/>
        </p:spPr>
        <p:txBody>
          <a:bodyPr wrap="none" rtlCol="0">
            <a:spAutoFit/>
          </a:bodyPr>
          <a:lstStyle/>
          <a:p>
            <a:r>
              <a:rPr lang="en-US" b="1" dirty="0">
                <a:solidFill>
                  <a:srgbClr val="0432FF"/>
                </a:solidFill>
              </a:rPr>
              <a:t>Casting double to </a:t>
            </a:r>
            <a:r>
              <a:rPr lang="en-US" b="1" dirty="0" err="1">
                <a:solidFill>
                  <a:srgbClr val="0432FF"/>
                </a:solidFill>
              </a:rPr>
              <a:t>int</a:t>
            </a:r>
            <a:endParaRPr lang="en-US" b="1" dirty="0">
              <a:solidFill>
                <a:srgbClr val="0432FF"/>
              </a:solidFill>
            </a:endParaRPr>
          </a:p>
        </p:txBody>
      </p:sp>
      <p:sp>
        <p:nvSpPr>
          <p:cNvPr id="19" name="TextBox 18">
            <a:extLst>
              <a:ext uri="{FF2B5EF4-FFF2-40B4-BE49-F238E27FC236}">
                <a16:creationId xmlns:a16="http://schemas.microsoft.com/office/drawing/2014/main" id="{552CD67E-1B1D-AA4A-B8D4-982DD3D682A5}"/>
              </a:ext>
            </a:extLst>
          </p:cNvPr>
          <p:cNvSpPr txBox="1"/>
          <p:nvPr/>
        </p:nvSpPr>
        <p:spPr>
          <a:xfrm>
            <a:off x="291861" y="5303837"/>
            <a:ext cx="2276585" cy="607602"/>
          </a:xfrm>
          <a:prstGeom prst="rect">
            <a:avLst/>
          </a:prstGeom>
          <a:noFill/>
        </p:spPr>
        <p:txBody>
          <a:bodyPr wrap="none" rtlCol="0">
            <a:spAutoFit/>
          </a:bodyPr>
          <a:lstStyle/>
          <a:p>
            <a:r>
              <a:rPr lang="en-US" dirty="0">
                <a:latin typeface="Menlo" panose="020B0609030804020204" pitchFamily="49" charset="0"/>
                <a:ea typeface="Menlo" panose="020B0609030804020204" pitchFamily="49" charset="0"/>
                <a:cs typeface="Menlo" panose="020B0609030804020204" pitchFamily="49" charset="0"/>
              </a:rPr>
              <a:t>double x = 5.2;</a:t>
            </a:r>
          </a:p>
          <a:p>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 y = (</a:t>
            </a:r>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)x;</a:t>
            </a:r>
          </a:p>
        </p:txBody>
      </p:sp>
      <p:sp>
        <p:nvSpPr>
          <p:cNvPr id="22" name="TextBox 21">
            <a:extLst>
              <a:ext uri="{FF2B5EF4-FFF2-40B4-BE49-F238E27FC236}">
                <a16:creationId xmlns:a16="http://schemas.microsoft.com/office/drawing/2014/main" id="{AD559296-CEEC-AA4B-8576-D794C9F7CF3E}"/>
              </a:ext>
            </a:extLst>
          </p:cNvPr>
          <p:cNvSpPr txBox="1"/>
          <p:nvPr/>
        </p:nvSpPr>
        <p:spPr>
          <a:xfrm>
            <a:off x="4659312" y="5303837"/>
            <a:ext cx="4786888" cy="607602"/>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GObject</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obj</a:t>
            </a:r>
            <a:r>
              <a:rPr lang="en-US" dirty="0">
                <a:latin typeface="Menlo" panose="020B0609030804020204" pitchFamily="49" charset="0"/>
                <a:ea typeface="Menlo" panose="020B0609030804020204" pitchFamily="49" charset="0"/>
                <a:cs typeface="Menlo" panose="020B0609030804020204" pitchFamily="49" charset="0"/>
              </a:rPr>
              <a:t> = </a:t>
            </a:r>
            <a:r>
              <a:rPr lang="en-US" dirty="0" err="1">
                <a:latin typeface="Menlo" panose="020B0609030804020204" pitchFamily="49" charset="0"/>
                <a:ea typeface="Menlo" panose="020B0609030804020204" pitchFamily="49" charset="0"/>
                <a:cs typeface="Menlo" panose="020B0609030804020204" pitchFamily="49" charset="0"/>
              </a:rPr>
              <a:t>getElementAt</a:t>
            </a:r>
            <a:r>
              <a:rPr lang="en-US" dirty="0">
                <a:latin typeface="Menlo" panose="020B0609030804020204" pitchFamily="49" charset="0"/>
                <a:ea typeface="Menlo" panose="020B0609030804020204" pitchFamily="49" charset="0"/>
                <a:cs typeface="Menlo" panose="020B0609030804020204" pitchFamily="49" charset="0"/>
              </a:rPr>
              <a:t>(5, 2);</a:t>
            </a:r>
          </a:p>
          <a:p>
            <a:r>
              <a:rPr lang="en-US" dirty="0" err="1">
                <a:latin typeface="Menlo" panose="020B0609030804020204" pitchFamily="49" charset="0"/>
                <a:ea typeface="Menlo" panose="020B0609030804020204" pitchFamily="49" charset="0"/>
                <a:cs typeface="Menlo" panose="020B0609030804020204" pitchFamily="49" charset="0"/>
              </a:rPr>
              <a:t>GRect</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objRect</a:t>
            </a:r>
            <a:r>
              <a:rPr lang="en-US" dirty="0">
                <a:latin typeface="Menlo" panose="020B0609030804020204" pitchFamily="49" charset="0"/>
                <a:ea typeface="Menlo" panose="020B0609030804020204" pitchFamily="49" charset="0"/>
                <a:cs typeface="Menlo" panose="020B0609030804020204" pitchFamily="49" charset="0"/>
              </a:rPr>
              <a:t> = (</a:t>
            </a:r>
            <a:r>
              <a:rPr lang="en-US" dirty="0" err="1">
                <a:latin typeface="Menlo" panose="020B0609030804020204" pitchFamily="49" charset="0"/>
                <a:ea typeface="Menlo" panose="020B0609030804020204" pitchFamily="49" charset="0"/>
                <a:cs typeface="Menlo" panose="020B0609030804020204" pitchFamily="49" charset="0"/>
              </a:rPr>
              <a:t>GRect</a:t>
            </a:r>
            <a:r>
              <a:rPr lang="en-US" dirty="0">
                <a:latin typeface="Menlo" panose="020B0609030804020204" pitchFamily="49" charset="0"/>
                <a:ea typeface="Menlo" panose="020B0609030804020204" pitchFamily="49" charset="0"/>
                <a:cs typeface="Menlo" panose="020B0609030804020204" pitchFamily="49" charset="0"/>
              </a:rPr>
              <a:t>)</a:t>
            </a:r>
            <a:r>
              <a:rPr lang="en-US" dirty="0" err="1">
                <a:latin typeface="Menlo" panose="020B0609030804020204" pitchFamily="49" charset="0"/>
                <a:ea typeface="Menlo" panose="020B0609030804020204" pitchFamily="49" charset="0"/>
                <a:cs typeface="Menlo" panose="020B0609030804020204" pitchFamily="49" charset="0"/>
              </a:rPr>
              <a:t>obj</a:t>
            </a: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24" name="TextBox 23">
            <a:extLst>
              <a:ext uri="{FF2B5EF4-FFF2-40B4-BE49-F238E27FC236}">
                <a16:creationId xmlns:a16="http://schemas.microsoft.com/office/drawing/2014/main" id="{59ADC3F2-919F-6148-ABF2-6F72CA578568}"/>
              </a:ext>
            </a:extLst>
          </p:cNvPr>
          <p:cNvSpPr txBox="1"/>
          <p:nvPr/>
        </p:nvSpPr>
        <p:spPr>
          <a:xfrm>
            <a:off x="4735512" y="4922837"/>
            <a:ext cx="2108269" cy="349968"/>
          </a:xfrm>
          <a:prstGeom prst="rect">
            <a:avLst/>
          </a:prstGeom>
          <a:noFill/>
        </p:spPr>
        <p:txBody>
          <a:bodyPr wrap="none" rtlCol="0">
            <a:spAutoFit/>
          </a:bodyPr>
          <a:lstStyle/>
          <a:p>
            <a:r>
              <a:rPr lang="en-US" b="1" dirty="0" err="1">
                <a:solidFill>
                  <a:srgbClr val="0432FF"/>
                </a:solidFill>
              </a:rPr>
              <a:t>GObject</a:t>
            </a:r>
            <a:r>
              <a:rPr lang="en-US" b="1" dirty="0">
                <a:solidFill>
                  <a:srgbClr val="0432FF"/>
                </a:solidFill>
              </a:rPr>
              <a:t> to </a:t>
            </a:r>
            <a:r>
              <a:rPr lang="en-US" b="1" dirty="0" err="1">
                <a:solidFill>
                  <a:srgbClr val="0432FF"/>
                </a:solidFill>
              </a:rPr>
              <a:t>GRect</a:t>
            </a:r>
            <a:endParaRPr lang="en-US" b="1" dirty="0">
              <a:solidFill>
                <a:srgbClr val="0432FF"/>
              </a:solidFill>
            </a:endParaRPr>
          </a:p>
        </p:txBody>
      </p:sp>
      <p:sp>
        <p:nvSpPr>
          <p:cNvPr id="8" name="TextBox 7">
            <a:extLst>
              <a:ext uri="{FF2B5EF4-FFF2-40B4-BE49-F238E27FC236}">
                <a16:creationId xmlns:a16="http://schemas.microsoft.com/office/drawing/2014/main" id="{B60911CB-908E-2048-88A0-4FB0146D9D85}"/>
              </a:ext>
            </a:extLst>
          </p:cNvPr>
          <p:cNvSpPr txBox="1"/>
          <p:nvPr/>
        </p:nvSpPr>
        <p:spPr>
          <a:xfrm>
            <a:off x="2601912" y="6446837"/>
            <a:ext cx="4368504" cy="865237"/>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 diff = 'C'-'A';</a:t>
            </a:r>
          </a:p>
          <a:p>
            <a:r>
              <a:rPr lang="en-US" dirty="0">
                <a:latin typeface="Menlo" panose="020B0609030804020204" pitchFamily="49" charset="0"/>
                <a:ea typeface="Menlo" panose="020B0609030804020204" pitchFamily="49" charset="0"/>
                <a:cs typeface="Menlo" panose="020B0609030804020204" pitchFamily="49" charset="0"/>
              </a:rPr>
              <a:t>char next = (char)'a' + diff;</a:t>
            </a:r>
          </a:p>
          <a:p>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27" name="TextBox 26">
            <a:extLst>
              <a:ext uri="{FF2B5EF4-FFF2-40B4-BE49-F238E27FC236}">
                <a16:creationId xmlns:a16="http://schemas.microsoft.com/office/drawing/2014/main" id="{88289F87-FEB9-544D-9DF3-E3E090E4B035}"/>
              </a:ext>
            </a:extLst>
          </p:cNvPr>
          <p:cNvSpPr txBox="1"/>
          <p:nvPr/>
        </p:nvSpPr>
        <p:spPr>
          <a:xfrm>
            <a:off x="2601912" y="6142037"/>
            <a:ext cx="1300356" cy="349968"/>
          </a:xfrm>
          <a:prstGeom prst="rect">
            <a:avLst/>
          </a:prstGeom>
          <a:noFill/>
        </p:spPr>
        <p:txBody>
          <a:bodyPr wrap="none" rtlCol="0">
            <a:spAutoFit/>
          </a:bodyPr>
          <a:lstStyle/>
          <a:p>
            <a:r>
              <a:rPr lang="en-US" b="1" dirty="0" err="1">
                <a:solidFill>
                  <a:srgbClr val="0432FF"/>
                </a:solidFill>
              </a:rPr>
              <a:t>int</a:t>
            </a:r>
            <a:r>
              <a:rPr lang="en-US" b="1" dirty="0">
                <a:solidFill>
                  <a:srgbClr val="0432FF"/>
                </a:solidFill>
              </a:rPr>
              <a:t> to char</a:t>
            </a:r>
          </a:p>
        </p:txBody>
      </p:sp>
    </p:spTree>
    <p:extLst>
      <p:ext uri="{BB962C8B-B14F-4D97-AF65-F5344CB8AC3E}">
        <p14:creationId xmlns:p14="http://schemas.microsoft.com/office/powerpoint/2010/main" val="154508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P spid="11" grpId="0"/>
      <p:bldP spid="15" grpId="0"/>
      <p:bldP spid="16" grpId="0"/>
      <p:bldP spid="18" grpId="0"/>
      <p:bldP spid="19" grpId="0"/>
      <p:bldP spid="22" grpId="0"/>
      <p:bldP spid="24" grpId="0"/>
      <p:bldP spid="8" grpId="0"/>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30" dirty="0"/>
              <a:t>Practice: Swapping Elements</a:t>
            </a:r>
          </a:p>
        </p:txBody>
      </p:sp>
      <p:sp>
        <p:nvSpPr>
          <p:cNvPr id="3" name="Content Placeholder 2"/>
          <p:cNvSpPr>
            <a:spLocks noGrp="1"/>
          </p:cNvSpPr>
          <p:nvPr>
            <p:ph idx="1"/>
          </p:nvPr>
        </p:nvSpPr>
        <p:spPr/>
        <p:txBody>
          <a:bodyPr/>
          <a:lstStyle/>
          <a:p>
            <a:pPr marL="0" indent="0">
              <a:buNone/>
            </a:pPr>
            <a:r>
              <a:rPr lang="en-US" sz="3086" dirty="0"/>
              <a:t>Let’s write a method called </a:t>
            </a:r>
            <a:r>
              <a:rPr lang="en-US" sz="3086" b="1" dirty="0" err="1"/>
              <a:t>swapElements</a:t>
            </a:r>
            <a:r>
              <a:rPr lang="en-US" sz="3086" dirty="0"/>
              <a:t> that swaps two elements of an array.  How can we do this?  </a:t>
            </a:r>
          </a:p>
          <a:p>
            <a:pPr marL="0" indent="0">
              <a:buNone/>
            </a:pPr>
            <a:endParaRPr lang="en-US" sz="3086" dirty="0"/>
          </a:p>
          <a:p>
            <a:pPr marL="0" indent="0">
              <a:buNone/>
            </a:pPr>
            <a:r>
              <a:rPr lang="en-US" sz="3086" dirty="0"/>
              <a:t>What parameters should it take (if any)?  What should it return (if anything)?</a:t>
            </a:r>
          </a:p>
          <a:p>
            <a:pPr marL="0" indent="0">
              <a:buNone/>
            </a:pPr>
            <a:endParaRPr lang="en-US" sz="3086" dirty="0"/>
          </a:p>
          <a:p>
            <a:pPr marL="0" indent="0">
              <a:buNone/>
            </a:pPr>
            <a:endParaRPr lang="en-US" sz="3086" dirty="0"/>
          </a:p>
          <a:p>
            <a:pPr marL="0" indent="0">
              <a:buNone/>
            </a:pPr>
            <a:r>
              <a:rPr lang="en-US" sz="3086" dirty="0">
                <a:latin typeface="Consolas" charset="0"/>
                <a:ea typeface="Consolas" charset="0"/>
                <a:cs typeface="Consolas" charset="0"/>
              </a:rPr>
              <a:t>private ??? </a:t>
            </a:r>
            <a:r>
              <a:rPr lang="en-US" sz="3086" dirty="0" err="1">
                <a:latin typeface="Consolas" charset="0"/>
                <a:ea typeface="Consolas" charset="0"/>
                <a:cs typeface="Consolas" charset="0"/>
              </a:rPr>
              <a:t>swapElements</a:t>
            </a: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a:t>
            </a:r>
          </a:p>
        </p:txBody>
      </p:sp>
      <p:sp>
        <p:nvSpPr>
          <p:cNvPr id="4" name="Title Placeholder 1">
            <a:extLst>
              <a:ext uri="{FF2B5EF4-FFF2-40B4-BE49-F238E27FC236}">
                <a16:creationId xmlns:a16="http://schemas.microsoft.com/office/drawing/2014/main" id="{E2421AB2-899C-FF44-A202-35B150EA879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Practice: Swapping Elements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731168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30" dirty="0"/>
              <a:t>Swap: Take 1</a:t>
            </a:r>
          </a:p>
        </p:txBody>
      </p:sp>
      <p:sp>
        <p:nvSpPr>
          <p:cNvPr id="3" name="Content Placeholder 2"/>
          <p:cNvSpPr>
            <a:spLocks noGrp="1"/>
          </p:cNvSpPr>
          <p:nvPr>
            <p:ph idx="1"/>
          </p:nvPr>
        </p:nvSpPr>
        <p:spPr/>
        <p:txBody>
          <a:bodyPr/>
          <a:lstStyle/>
          <a:p>
            <a:pPr marL="0" indent="0">
              <a:buNone/>
            </a:pPr>
            <a:r>
              <a:rPr lang="en-US" sz="2866" b="1" dirty="0">
                <a:solidFill>
                  <a:srgbClr val="7030A0"/>
                </a:solidFill>
                <a:latin typeface="Consolas" charset="0"/>
                <a:ea typeface="Consolas" charset="0"/>
                <a:cs typeface="Consolas" charset="0"/>
              </a:rPr>
              <a:t>public void</a:t>
            </a:r>
            <a:r>
              <a:rPr lang="en-US" sz="2866" dirty="0">
                <a:latin typeface="Consolas" charset="0"/>
                <a:ea typeface="Consolas" charset="0"/>
                <a:cs typeface="Consolas" charset="0"/>
              </a:rPr>
              <a:t> run() {</a:t>
            </a:r>
          </a:p>
          <a:p>
            <a:pPr marL="0" indent="0">
              <a:buNone/>
            </a:pPr>
            <a:r>
              <a:rPr lang="en-US" sz="2866" dirty="0">
                <a:latin typeface="Consolas" charset="0"/>
                <a:ea typeface="Consolas" charset="0"/>
                <a:cs typeface="Consolas" charset="0"/>
              </a:rPr>
              <a:t>	</a:t>
            </a:r>
            <a:r>
              <a:rPr lang="en-US" sz="2866" b="1" dirty="0" err="1">
                <a:solidFill>
                  <a:srgbClr val="7030A0"/>
                </a:solidFill>
                <a:latin typeface="Consolas" charset="0"/>
                <a:ea typeface="Consolas" charset="0"/>
                <a:cs typeface="Consolas" charset="0"/>
              </a:rPr>
              <a:t>int</a:t>
            </a:r>
            <a:r>
              <a:rPr lang="en-US" sz="2866" dirty="0">
                <a:latin typeface="Consolas" charset="0"/>
                <a:ea typeface="Consolas" charset="0"/>
                <a:cs typeface="Consolas" charset="0"/>
              </a:rPr>
              <a:t>[] array = </a:t>
            </a:r>
            <a:r>
              <a:rPr lang="en-US" sz="2866" b="1" dirty="0">
                <a:solidFill>
                  <a:srgbClr val="7030A0"/>
                </a:solidFill>
                <a:latin typeface="Consolas" charset="0"/>
                <a:ea typeface="Consolas" charset="0"/>
                <a:cs typeface="Consolas" charset="0"/>
              </a:rPr>
              <a:t>new </a:t>
            </a:r>
            <a:r>
              <a:rPr lang="en-US" sz="2866" b="1" dirty="0" err="1">
                <a:solidFill>
                  <a:srgbClr val="7030A0"/>
                </a:solidFill>
                <a:latin typeface="Consolas" charset="0"/>
                <a:ea typeface="Consolas" charset="0"/>
                <a:cs typeface="Consolas" charset="0"/>
              </a:rPr>
              <a:t>int</a:t>
            </a:r>
            <a:r>
              <a:rPr lang="en-US" sz="2866" dirty="0">
                <a:latin typeface="Consolas" charset="0"/>
                <a:ea typeface="Consolas" charset="0"/>
                <a:cs typeface="Consolas" charset="0"/>
              </a:rPr>
              <a:t>[5];</a:t>
            </a:r>
          </a:p>
          <a:p>
            <a:pPr marL="0" indent="0">
              <a:buNone/>
            </a:pPr>
            <a:r>
              <a:rPr lang="en-US" sz="2866" dirty="0">
                <a:latin typeface="Consolas" charset="0"/>
                <a:ea typeface="Consolas" charset="0"/>
                <a:cs typeface="Consolas" charset="0"/>
              </a:rPr>
              <a:t>	...</a:t>
            </a:r>
          </a:p>
          <a:p>
            <a:pPr marL="0" indent="0">
              <a:buNone/>
            </a:pPr>
            <a:r>
              <a:rPr lang="en-US" sz="2866" dirty="0">
                <a:latin typeface="Consolas" charset="0"/>
                <a:ea typeface="Consolas" charset="0"/>
                <a:cs typeface="Consolas" charset="0"/>
              </a:rPr>
              <a:t>	</a:t>
            </a:r>
            <a:r>
              <a:rPr lang="en-US" sz="2866" dirty="0" err="1">
                <a:latin typeface="Consolas" charset="0"/>
                <a:ea typeface="Consolas" charset="0"/>
                <a:cs typeface="Consolas" charset="0"/>
              </a:rPr>
              <a:t>swapElements</a:t>
            </a:r>
            <a:r>
              <a:rPr lang="en-US" sz="2866" dirty="0">
                <a:latin typeface="Consolas" charset="0"/>
                <a:ea typeface="Consolas" charset="0"/>
                <a:cs typeface="Consolas" charset="0"/>
              </a:rPr>
              <a:t>(array[0], array[1]);</a:t>
            </a:r>
          </a:p>
          <a:p>
            <a:pPr marL="0" indent="0">
              <a:buNone/>
            </a:pPr>
            <a:r>
              <a:rPr lang="en-US" sz="2866" dirty="0">
                <a:latin typeface="Consolas" charset="0"/>
                <a:ea typeface="Consolas" charset="0"/>
                <a:cs typeface="Consolas" charset="0"/>
              </a:rPr>
              <a:t>	...</a:t>
            </a:r>
          </a:p>
          <a:p>
            <a:pPr marL="0" indent="0">
              <a:buNone/>
            </a:pPr>
            <a:r>
              <a:rPr lang="en-US" sz="2866" dirty="0">
                <a:latin typeface="Consolas" charset="0"/>
                <a:ea typeface="Consolas" charset="0"/>
                <a:cs typeface="Consolas" charset="0"/>
              </a:rPr>
              <a:t>}</a:t>
            </a:r>
          </a:p>
          <a:p>
            <a:pPr marL="0" indent="0">
              <a:buNone/>
            </a:pPr>
            <a:endParaRPr lang="en-US" sz="1102" dirty="0">
              <a:latin typeface="Consolas" charset="0"/>
              <a:ea typeface="Consolas" charset="0"/>
              <a:cs typeface="Consolas" charset="0"/>
            </a:endParaRPr>
          </a:p>
          <a:p>
            <a:pPr marL="0" indent="0">
              <a:buNone/>
            </a:pPr>
            <a:r>
              <a:rPr lang="en-US" sz="2866" b="1" dirty="0">
                <a:solidFill>
                  <a:srgbClr val="7030A0"/>
                </a:solidFill>
                <a:latin typeface="Consolas" charset="0"/>
                <a:ea typeface="Consolas" charset="0"/>
                <a:cs typeface="Consolas" charset="0"/>
              </a:rPr>
              <a:t>private void </a:t>
            </a:r>
            <a:r>
              <a:rPr lang="en-US" sz="2866" dirty="0" err="1">
                <a:latin typeface="Consolas" charset="0"/>
                <a:ea typeface="Consolas" charset="0"/>
                <a:cs typeface="Consolas" charset="0"/>
              </a:rPr>
              <a:t>swapElements</a:t>
            </a:r>
            <a:r>
              <a:rPr lang="en-US" sz="2866" dirty="0">
                <a:latin typeface="Consolas" charset="0"/>
                <a:ea typeface="Consolas" charset="0"/>
                <a:cs typeface="Consolas" charset="0"/>
              </a:rPr>
              <a:t>(</a:t>
            </a:r>
            <a:r>
              <a:rPr lang="en-US" sz="2866" b="1" dirty="0" err="1">
                <a:solidFill>
                  <a:srgbClr val="7030A0"/>
                </a:solidFill>
                <a:latin typeface="Consolas" charset="0"/>
                <a:ea typeface="Consolas" charset="0"/>
                <a:cs typeface="Consolas" charset="0"/>
              </a:rPr>
              <a:t>int</a:t>
            </a:r>
            <a:r>
              <a:rPr lang="en-US" sz="2866" dirty="0">
                <a:latin typeface="Consolas" charset="0"/>
                <a:ea typeface="Consolas" charset="0"/>
                <a:cs typeface="Consolas" charset="0"/>
              </a:rPr>
              <a:t> x, </a:t>
            </a:r>
            <a:r>
              <a:rPr lang="en-US" sz="2866" b="1" dirty="0" err="1">
                <a:solidFill>
                  <a:srgbClr val="7030A0"/>
                </a:solidFill>
                <a:latin typeface="Consolas" charset="0"/>
                <a:ea typeface="Consolas" charset="0"/>
                <a:cs typeface="Consolas" charset="0"/>
              </a:rPr>
              <a:t>int</a:t>
            </a:r>
            <a:r>
              <a:rPr lang="en-US" sz="2866" dirty="0">
                <a:solidFill>
                  <a:srgbClr val="7030A0"/>
                </a:solidFill>
                <a:latin typeface="Consolas" charset="0"/>
                <a:ea typeface="Consolas" charset="0"/>
                <a:cs typeface="Consolas" charset="0"/>
              </a:rPr>
              <a:t> </a:t>
            </a:r>
            <a:r>
              <a:rPr lang="en-US" sz="2866" dirty="0">
                <a:latin typeface="Consolas" charset="0"/>
                <a:ea typeface="Consolas" charset="0"/>
                <a:cs typeface="Consolas" charset="0"/>
              </a:rPr>
              <a:t>y) {</a:t>
            </a:r>
          </a:p>
          <a:p>
            <a:pPr marL="0" indent="0">
              <a:buNone/>
            </a:pPr>
            <a:r>
              <a:rPr lang="en-US" sz="2866" dirty="0">
                <a:latin typeface="Consolas" charset="0"/>
                <a:ea typeface="Consolas" charset="0"/>
                <a:cs typeface="Consolas" charset="0"/>
              </a:rPr>
              <a:t>	</a:t>
            </a:r>
            <a:r>
              <a:rPr lang="en-US" sz="2866" b="1" dirty="0" err="1">
                <a:solidFill>
                  <a:srgbClr val="7030A0"/>
                </a:solidFill>
                <a:latin typeface="Consolas" charset="0"/>
                <a:ea typeface="Consolas" charset="0"/>
                <a:cs typeface="Consolas" charset="0"/>
              </a:rPr>
              <a:t>int</a:t>
            </a:r>
            <a:r>
              <a:rPr lang="en-US" sz="2866" dirty="0">
                <a:solidFill>
                  <a:srgbClr val="7030A0"/>
                </a:solidFill>
                <a:latin typeface="Consolas" charset="0"/>
                <a:ea typeface="Consolas" charset="0"/>
                <a:cs typeface="Consolas" charset="0"/>
              </a:rPr>
              <a:t> </a:t>
            </a:r>
            <a:r>
              <a:rPr lang="en-US" sz="2866" dirty="0">
                <a:latin typeface="Consolas" charset="0"/>
                <a:ea typeface="Consolas" charset="0"/>
                <a:cs typeface="Consolas" charset="0"/>
              </a:rPr>
              <a:t>temp = x;</a:t>
            </a:r>
          </a:p>
          <a:p>
            <a:pPr marL="0" indent="0">
              <a:buNone/>
            </a:pPr>
            <a:r>
              <a:rPr lang="en-US" sz="2866" dirty="0">
                <a:latin typeface="Consolas" charset="0"/>
                <a:ea typeface="Consolas" charset="0"/>
                <a:cs typeface="Consolas" charset="0"/>
              </a:rPr>
              <a:t>	x = y;</a:t>
            </a:r>
          </a:p>
          <a:p>
            <a:pPr marL="0" indent="0">
              <a:buNone/>
            </a:pPr>
            <a:r>
              <a:rPr lang="en-US" sz="2866" dirty="0">
                <a:latin typeface="Consolas" charset="0"/>
                <a:ea typeface="Consolas" charset="0"/>
                <a:cs typeface="Consolas" charset="0"/>
              </a:rPr>
              <a:t>	y = temp;	</a:t>
            </a:r>
          </a:p>
          <a:p>
            <a:pPr marL="0" indent="0">
              <a:buNone/>
            </a:pPr>
            <a:r>
              <a:rPr lang="en-US" sz="2866" dirty="0">
                <a:latin typeface="Consolas" charset="0"/>
                <a:ea typeface="Consolas" charset="0"/>
                <a:cs typeface="Consolas" charset="0"/>
              </a:rPr>
              <a:t>}</a:t>
            </a:r>
          </a:p>
        </p:txBody>
      </p:sp>
      <p:sp>
        <p:nvSpPr>
          <p:cNvPr id="4" name="Title Placeholder 1">
            <a:extLst>
              <a:ext uri="{FF2B5EF4-FFF2-40B4-BE49-F238E27FC236}">
                <a16:creationId xmlns:a16="http://schemas.microsoft.com/office/drawing/2014/main" id="{A667FC6A-FBA2-FD41-A34A-DFD93F630AEE}"/>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Swapping: Take 1</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27805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30" dirty="0"/>
              <a:t>Swap: Take 1</a:t>
            </a:r>
          </a:p>
        </p:txBody>
      </p:sp>
      <p:sp>
        <p:nvSpPr>
          <p:cNvPr id="3" name="Content Placeholder 2"/>
          <p:cNvSpPr>
            <a:spLocks noGrp="1"/>
          </p:cNvSpPr>
          <p:nvPr>
            <p:ph idx="1"/>
          </p:nvPr>
        </p:nvSpPr>
        <p:spPr/>
        <p:txBody>
          <a:bodyPr/>
          <a:lstStyle/>
          <a:p>
            <a:pPr marL="0" indent="0">
              <a:buNone/>
            </a:pPr>
            <a:r>
              <a:rPr lang="en-US" sz="2866" b="1" dirty="0">
                <a:solidFill>
                  <a:schemeClr val="bg1">
                    <a:lumMod val="75000"/>
                  </a:schemeClr>
                </a:solidFill>
                <a:latin typeface="Consolas" charset="0"/>
                <a:ea typeface="Consolas" charset="0"/>
                <a:cs typeface="Consolas" charset="0"/>
              </a:rPr>
              <a:t>public void</a:t>
            </a:r>
            <a:r>
              <a:rPr lang="en-US" sz="2866" dirty="0">
                <a:solidFill>
                  <a:schemeClr val="bg1">
                    <a:lumMod val="75000"/>
                  </a:schemeClr>
                </a:solidFill>
                <a:latin typeface="Consolas" charset="0"/>
                <a:ea typeface="Consolas" charset="0"/>
                <a:cs typeface="Consolas" charset="0"/>
              </a:rPr>
              <a:t> run() {</a:t>
            </a:r>
          </a:p>
          <a:p>
            <a:pPr marL="0" indent="0">
              <a:buNone/>
            </a:pPr>
            <a:r>
              <a:rPr lang="en-US" sz="2866" dirty="0">
                <a:solidFill>
                  <a:schemeClr val="bg1">
                    <a:lumMod val="75000"/>
                  </a:schemeClr>
                </a:solidFill>
                <a:latin typeface="Consolas" charset="0"/>
                <a:ea typeface="Consolas" charset="0"/>
                <a:cs typeface="Consolas" charset="0"/>
              </a:rPr>
              <a:t>	</a:t>
            </a:r>
            <a:r>
              <a:rPr lang="en-US" sz="2866" b="1" dirty="0" err="1">
                <a:solidFill>
                  <a:schemeClr val="bg1">
                    <a:lumMod val="75000"/>
                  </a:schemeClr>
                </a:solidFill>
                <a:latin typeface="Consolas" charset="0"/>
                <a:ea typeface="Consolas" charset="0"/>
                <a:cs typeface="Consolas" charset="0"/>
              </a:rPr>
              <a:t>int</a:t>
            </a:r>
            <a:r>
              <a:rPr lang="en-US" sz="2866" dirty="0">
                <a:solidFill>
                  <a:schemeClr val="bg1">
                    <a:lumMod val="75000"/>
                  </a:schemeClr>
                </a:solidFill>
                <a:latin typeface="Consolas" charset="0"/>
                <a:ea typeface="Consolas" charset="0"/>
                <a:cs typeface="Consolas" charset="0"/>
              </a:rPr>
              <a:t>[] array = </a:t>
            </a:r>
            <a:r>
              <a:rPr lang="en-US" sz="2866" b="1" dirty="0">
                <a:solidFill>
                  <a:schemeClr val="bg1">
                    <a:lumMod val="75000"/>
                  </a:schemeClr>
                </a:solidFill>
                <a:latin typeface="Consolas" charset="0"/>
                <a:ea typeface="Consolas" charset="0"/>
                <a:cs typeface="Consolas" charset="0"/>
              </a:rPr>
              <a:t>new </a:t>
            </a:r>
            <a:r>
              <a:rPr lang="en-US" sz="2866" b="1" dirty="0" err="1">
                <a:solidFill>
                  <a:schemeClr val="bg1">
                    <a:lumMod val="75000"/>
                  </a:schemeClr>
                </a:solidFill>
                <a:latin typeface="Consolas" charset="0"/>
                <a:ea typeface="Consolas" charset="0"/>
                <a:cs typeface="Consolas" charset="0"/>
              </a:rPr>
              <a:t>int</a:t>
            </a:r>
            <a:r>
              <a:rPr lang="en-US" sz="2866" dirty="0">
                <a:solidFill>
                  <a:schemeClr val="bg1">
                    <a:lumMod val="75000"/>
                  </a:schemeClr>
                </a:solidFill>
                <a:latin typeface="Consolas" charset="0"/>
                <a:ea typeface="Consolas" charset="0"/>
                <a:cs typeface="Consolas" charset="0"/>
              </a:rPr>
              <a:t>[5];</a:t>
            </a:r>
          </a:p>
          <a:p>
            <a:pPr marL="0" indent="0">
              <a:buNone/>
            </a:pPr>
            <a:r>
              <a:rPr lang="en-US" sz="2866" dirty="0">
                <a:solidFill>
                  <a:schemeClr val="bg1">
                    <a:lumMod val="75000"/>
                  </a:schemeClr>
                </a:solidFill>
                <a:latin typeface="Consolas" charset="0"/>
                <a:ea typeface="Consolas" charset="0"/>
                <a:cs typeface="Consolas" charset="0"/>
              </a:rPr>
              <a:t>	...</a:t>
            </a:r>
          </a:p>
          <a:p>
            <a:pPr marL="0" indent="0">
              <a:buNone/>
            </a:pPr>
            <a:r>
              <a:rPr lang="en-US" sz="2866" dirty="0">
                <a:solidFill>
                  <a:schemeClr val="bg1">
                    <a:lumMod val="75000"/>
                  </a:schemeClr>
                </a:solidFill>
                <a:latin typeface="Consolas" charset="0"/>
                <a:ea typeface="Consolas" charset="0"/>
                <a:cs typeface="Consolas" charset="0"/>
              </a:rPr>
              <a:t>	</a:t>
            </a:r>
            <a:r>
              <a:rPr lang="en-US" sz="2866" dirty="0" err="1">
                <a:solidFill>
                  <a:schemeClr val="bg1">
                    <a:lumMod val="75000"/>
                  </a:schemeClr>
                </a:solidFill>
                <a:latin typeface="Consolas" charset="0"/>
                <a:ea typeface="Consolas" charset="0"/>
                <a:cs typeface="Consolas" charset="0"/>
              </a:rPr>
              <a:t>swapElements</a:t>
            </a:r>
            <a:r>
              <a:rPr lang="en-US" sz="2866" dirty="0">
                <a:solidFill>
                  <a:schemeClr val="bg1">
                    <a:lumMod val="75000"/>
                  </a:schemeClr>
                </a:solidFill>
                <a:latin typeface="Consolas" charset="0"/>
                <a:ea typeface="Consolas" charset="0"/>
                <a:cs typeface="Consolas" charset="0"/>
              </a:rPr>
              <a:t>(array[0], array[1]);</a:t>
            </a:r>
          </a:p>
          <a:p>
            <a:pPr marL="0" indent="0">
              <a:buNone/>
            </a:pPr>
            <a:r>
              <a:rPr lang="en-US" sz="2866" dirty="0">
                <a:solidFill>
                  <a:schemeClr val="bg1">
                    <a:lumMod val="75000"/>
                  </a:schemeClr>
                </a:solidFill>
                <a:latin typeface="Consolas" charset="0"/>
                <a:ea typeface="Consolas" charset="0"/>
                <a:cs typeface="Consolas" charset="0"/>
              </a:rPr>
              <a:t>	...</a:t>
            </a:r>
          </a:p>
          <a:p>
            <a:pPr marL="0" indent="0">
              <a:buNone/>
            </a:pPr>
            <a:r>
              <a:rPr lang="en-US" sz="2866" dirty="0">
                <a:solidFill>
                  <a:schemeClr val="bg1">
                    <a:lumMod val="75000"/>
                  </a:schemeClr>
                </a:solidFill>
                <a:latin typeface="Consolas" charset="0"/>
                <a:ea typeface="Consolas" charset="0"/>
                <a:cs typeface="Consolas" charset="0"/>
              </a:rPr>
              <a:t>}</a:t>
            </a:r>
          </a:p>
          <a:p>
            <a:pPr marL="0" indent="0">
              <a:buNone/>
            </a:pPr>
            <a:endParaRPr lang="en-US" sz="1102" dirty="0">
              <a:latin typeface="Consolas" charset="0"/>
              <a:ea typeface="Consolas" charset="0"/>
              <a:cs typeface="Consolas" charset="0"/>
            </a:endParaRPr>
          </a:p>
          <a:p>
            <a:pPr marL="0" indent="0">
              <a:buNone/>
            </a:pPr>
            <a:r>
              <a:rPr lang="en-US" sz="2866" b="1" dirty="0">
                <a:solidFill>
                  <a:srgbClr val="7030A0"/>
                </a:solidFill>
                <a:latin typeface="Consolas" charset="0"/>
                <a:ea typeface="Consolas" charset="0"/>
                <a:cs typeface="Consolas" charset="0"/>
              </a:rPr>
              <a:t>private void </a:t>
            </a:r>
            <a:r>
              <a:rPr lang="en-US" sz="2866" dirty="0" err="1">
                <a:latin typeface="Consolas" charset="0"/>
                <a:ea typeface="Consolas" charset="0"/>
                <a:cs typeface="Consolas" charset="0"/>
              </a:rPr>
              <a:t>swapElements</a:t>
            </a:r>
            <a:r>
              <a:rPr lang="en-US" sz="2866" dirty="0">
                <a:latin typeface="Consolas" charset="0"/>
                <a:ea typeface="Consolas" charset="0"/>
                <a:cs typeface="Consolas" charset="0"/>
              </a:rPr>
              <a:t>(</a:t>
            </a:r>
            <a:r>
              <a:rPr lang="en-US" sz="2866" b="1" dirty="0" err="1">
                <a:solidFill>
                  <a:srgbClr val="7030A0"/>
                </a:solidFill>
                <a:latin typeface="Consolas" charset="0"/>
                <a:ea typeface="Consolas" charset="0"/>
                <a:cs typeface="Consolas" charset="0"/>
              </a:rPr>
              <a:t>int</a:t>
            </a:r>
            <a:r>
              <a:rPr lang="en-US" sz="2866" dirty="0">
                <a:latin typeface="Consolas" charset="0"/>
                <a:ea typeface="Consolas" charset="0"/>
                <a:cs typeface="Consolas" charset="0"/>
              </a:rPr>
              <a:t> x, </a:t>
            </a:r>
            <a:r>
              <a:rPr lang="en-US" sz="2866" b="1" dirty="0" err="1">
                <a:solidFill>
                  <a:srgbClr val="7030A0"/>
                </a:solidFill>
                <a:latin typeface="Consolas" charset="0"/>
                <a:ea typeface="Consolas" charset="0"/>
                <a:cs typeface="Consolas" charset="0"/>
              </a:rPr>
              <a:t>int</a:t>
            </a:r>
            <a:r>
              <a:rPr lang="en-US" sz="2866" dirty="0">
                <a:solidFill>
                  <a:srgbClr val="7030A0"/>
                </a:solidFill>
                <a:latin typeface="Consolas" charset="0"/>
                <a:ea typeface="Consolas" charset="0"/>
                <a:cs typeface="Consolas" charset="0"/>
              </a:rPr>
              <a:t> </a:t>
            </a:r>
            <a:r>
              <a:rPr lang="en-US" sz="2866" dirty="0">
                <a:latin typeface="Consolas" charset="0"/>
                <a:ea typeface="Consolas" charset="0"/>
                <a:cs typeface="Consolas" charset="0"/>
              </a:rPr>
              <a:t>y) {</a:t>
            </a:r>
          </a:p>
          <a:p>
            <a:pPr marL="0" indent="0">
              <a:buNone/>
            </a:pPr>
            <a:r>
              <a:rPr lang="en-US" sz="2866" dirty="0">
                <a:latin typeface="Consolas" charset="0"/>
                <a:ea typeface="Consolas" charset="0"/>
                <a:cs typeface="Consolas" charset="0"/>
              </a:rPr>
              <a:t>	</a:t>
            </a:r>
            <a:r>
              <a:rPr lang="en-US" sz="2866" b="1" dirty="0" err="1">
                <a:solidFill>
                  <a:srgbClr val="7030A0"/>
                </a:solidFill>
                <a:latin typeface="Consolas" charset="0"/>
                <a:ea typeface="Consolas" charset="0"/>
                <a:cs typeface="Consolas" charset="0"/>
              </a:rPr>
              <a:t>int</a:t>
            </a:r>
            <a:r>
              <a:rPr lang="en-US" sz="2866" dirty="0">
                <a:solidFill>
                  <a:srgbClr val="7030A0"/>
                </a:solidFill>
                <a:latin typeface="Consolas" charset="0"/>
                <a:ea typeface="Consolas" charset="0"/>
                <a:cs typeface="Consolas" charset="0"/>
              </a:rPr>
              <a:t> </a:t>
            </a:r>
            <a:r>
              <a:rPr lang="en-US" sz="2866" dirty="0">
                <a:latin typeface="Consolas" charset="0"/>
                <a:ea typeface="Consolas" charset="0"/>
                <a:cs typeface="Consolas" charset="0"/>
              </a:rPr>
              <a:t>temp = x;</a:t>
            </a:r>
          </a:p>
          <a:p>
            <a:pPr marL="0" indent="0">
              <a:buNone/>
            </a:pPr>
            <a:r>
              <a:rPr lang="en-US" sz="2866" dirty="0">
                <a:latin typeface="Consolas" charset="0"/>
                <a:ea typeface="Consolas" charset="0"/>
                <a:cs typeface="Consolas" charset="0"/>
              </a:rPr>
              <a:t>	x = y;</a:t>
            </a:r>
          </a:p>
          <a:p>
            <a:pPr marL="0" indent="0">
              <a:buNone/>
            </a:pPr>
            <a:r>
              <a:rPr lang="en-US" sz="2866" dirty="0">
                <a:latin typeface="Consolas" charset="0"/>
                <a:ea typeface="Consolas" charset="0"/>
                <a:cs typeface="Consolas" charset="0"/>
              </a:rPr>
              <a:t>	y = temp;	</a:t>
            </a:r>
          </a:p>
          <a:p>
            <a:pPr marL="0" indent="0">
              <a:buNone/>
            </a:pPr>
            <a:r>
              <a:rPr lang="en-US" sz="2866" dirty="0">
                <a:latin typeface="Consolas" charset="0"/>
                <a:ea typeface="Consolas" charset="0"/>
                <a:cs typeface="Consolas" charset="0"/>
              </a:rPr>
              <a:t>}</a:t>
            </a:r>
          </a:p>
        </p:txBody>
      </p:sp>
      <p:sp>
        <p:nvSpPr>
          <p:cNvPr id="4" name="TextBox 3"/>
          <p:cNvSpPr txBox="1"/>
          <p:nvPr/>
        </p:nvSpPr>
        <p:spPr>
          <a:xfrm>
            <a:off x="1035364" y="2282142"/>
            <a:ext cx="8009896" cy="1991827"/>
          </a:xfrm>
          <a:prstGeom prst="rect">
            <a:avLst/>
          </a:prstGeom>
          <a:effectLst>
            <a:glow rad="444500">
              <a:schemeClr val="accent6">
                <a:lumMod val="20000"/>
                <a:lumOff val="80000"/>
                <a:alpha val="40000"/>
              </a:schemeClr>
            </a:glow>
            <a:reflection endPos="0" dir="5400000" sy="-100000" algn="bl" rotWithShape="0"/>
            <a:softEdge rad="0"/>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pPr defTabSz="1007943" fontAlgn="auto" hangingPunct="1">
              <a:lnSpc>
                <a:spcPct val="100000"/>
              </a:lnSpc>
              <a:spcBef>
                <a:spcPts val="0"/>
              </a:spcBef>
              <a:spcAft>
                <a:spcPts val="0"/>
              </a:spcAft>
              <a:buClrTx/>
              <a:buSzTx/>
            </a:pPr>
            <a:r>
              <a:rPr lang="en-US" sz="3086" dirty="0" err="1">
                <a:solidFill>
                  <a:srgbClr val="FFFFFF"/>
                </a:solidFill>
                <a:latin typeface="Calibri"/>
              </a:rPr>
              <a:t>Ints</a:t>
            </a:r>
            <a:r>
              <a:rPr lang="en-US" sz="3086" dirty="0">
                <a:solidFill>
                  <a:srgbClr val="FFFFFF"/>
                </a:solidFill>
                <a:latin typeface="Calibri"/>
              </a:rPr>
              <a:t> are primitives, so they are passed by </a:t>
            </a:r>
            <a:r>
              <a:rPr lang="en-US" sz="3086" b="1" dirty="0">
                <a:solidFill>
                  <a:srgbClr val="FFFFFF"/>
                </a:solidFill>
                <a:latin typeface="Calibri"/>
              </a:rPr>
              <a:t>value</a:t>
            </a:r>
            <a:r>
              <a:rPr lang="en-US" sz="3086" dirty="0">
                <a:solidFill>
                  <a:srgbClr val="FFFFFF"/>
                </a:solidFill>
                <a:latin typeface="Calibri"/>
              </a:rPr>
              <a:t>!  Their variable boxes store their </a:t>
            </a:r>
            <a:r>
              <a:rPr lang="en-US" sz="3086" i="1" dirty="0">
                <a:solidFill>
                  <a:srgbClr val="FFFFFF"/>
                </a:solidFill>
                <a:latin typeface="Calibri"/>
              </a:rPr>
              <a:t>actual values</a:t>
            </a:r>
            <a:r>
              <a:rPr lang="en-US" sz="3086" dirty="0">
                <a:solidFill>
                  <a:srgbClr val="FFFFFF"/>
                </a:solidFill>
                <a:latin typeface="Calibri"/>
              </a:rPr>
              <a:t>.  So changes to the parameter </a:t>
            </a:r>
            <a:r>
              <a:rPr lang="en-US" sz="3086" i="1" dirty="0">
                <a:solidFill>
                  <a:srgbClr val="FFFFFF"/>
                </a:solidFill>
                <a:latin typeface="Calibri"/>
              </a:rPr>
              <a:t>do not affect the original</a:t>
            </a:r>
            <a:r>
              <a:rPr lang="en-US" sz="3086" dirty="0">
                <a:solidFill>
                  <a:srgbClr val="FFFFFF"/>
                </a:solidFill>
                <a:latin typeface="Calibri"/>
              </a:rPr>
              <a:t>.</a:t>
            </a:r>
          </a:p>
        </p:txBody>
      </p:sp>
      <p:sp>
        <p:nvSpPr>
          <p:cNvPr id="6" name="Title Placeholder 1">
            <a:extLst>
              <a:ext uri="{FF2B5EF4-FFF2-40B4-BE49-F238E27FC236}">
                <a16:creationId xmlns:a16="http://schemas.microsoft.com/office/drawing/2014/main" id="{65248FF9-10AC-D447-84D7-30B3308F95E1}"/>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Swapping: Take 1</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2920392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30" dirty="0"/>
              <a:t>Swap: Take 2</a:t>
            </a:r>
          </a:p>
        </p:txBody>
      </p:sp>
      <p:sp>
        <p:nvSpPr>
          <p:cNvPr id="3" name="Content Placeholder 2"/>
          <p:cNvSpPr>
            <a:spLocks noGrp="1"/>
          </p:cNvSpPr>
          <p:nvPr>
            <p:ph idx="1"/>
          </p:nvPr>
        </p:nvSpPr>
        <p:spPr/>
        <p:txBody>
          <a:bodyPr/>
          <a:lstStyle/>
          <a:p>
            <a:pPr marL="0" indent="0">
              <a:buNone/>
            </a:pPr>
            <a:r>
              <a:rPr lang="en-US" sz="2315" b="1" dirty="0">
                <a:solidFill>
                  <a:srgbClr val="7030A0"/>
                </a:solidFill>
                <a:latin typeface="Consolas" charset="0"/>
                <a:ea typeface="Consolas" charset="0"/>
                <a:cs typeface="Consolas" charset="0"/>
              </a:rPr>
              <a:t>public void</a:t>
            </a:r>
            <a:r>
              <a:rPr lang="en-US" sz="2315" dirty="0">
                <a:latin typeface="Consolas" charset="0"/>
                <a:ea typeface="Consolas" charset="0"/>
                <a:cs typeface="Consolas" charset="0"/>
              </a:rPr>
              <a:t> run() {</a:t>
            </a:r>
          </a:p>
          <a:p>
            <a:pPr marL="0" indent="0">
              <a:buNone/>
            </a:pPr>
            <a:r>
              <a:rPr lang="en-US" sz="2315" dirty="0">
                <a:latin typeface="Consolas" charset="0"/>
                <a:ea typeface="Consolas" charset="0"/>
                <a:cs typeface="Consolas" charset="0"/>
              </a:rPr>
              <a:t>	</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 array = </a:t>
            </a:r>
            <a:r>
              <a:rPr lang="en-US" sz="2315" b="1" dirty="0">
                <a:solidFill>
                  <a:srgbClr val="7030A0"/>
                </a:solidFill>
                <a:latin typeface="Consolas" charset="0"/>
                <a:ea typeface="Consolas" charset="0"/>
                <a:cs typeface="Consolas" charset="0"/>
              </a:rPr>
              <a:t>new </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[5];</a:t>
            </a:r>
          </a:p>
          <a:p>
            <a:pPr marL="0" indent="0">
              <a:buNone/>
            </a:pPr>
            <a:r>
              <a:rPr lang="en-US" sz="2315" dirty="0">
                <a:latin typeface="Consolas" charset="0"/>
                <a:ea typeface="Consolas" charset="0"/>
                <a:cs typeface="Consolas" charset="0"/>
              </a:rPr>
              <a:t>	...</a:t>
            </a:r>
          </a:p>
          <a:p>
            <a:pPr marL="0" indent="0">
              <a:buNone/>
            </a:pPr>
            <a:r>
              <a:rPr lang="en-US" sz="2315" dirty="0">
                <a:latin typeface="Consolas" charset="0"/>
                <a:ea typeface="Consolas" charset="0"/>
                <a:cs typeface="Consolas" charset="0"/>
              </a:rPr>
              <a:t>	</a:t>
            </a:r>
            <a:r>
              <a:rPr lang="en-US" sz="2315" dirty="0" err="1">
                <a:latin typeface="Consolas" charset="0"/>
                <a:ea typeface="Consolas" charset="0"/>
                <a:cs typeface="Consolas" charset="0"/>
              </a:rPr>
              <a:t>swapElements</a:t>
            </a:r>
            <a:r>
              <a:rPr lang="en-US" sz="2315" dirty="0">
                <a:latin typeface="Consolas" charset="0"/>
                <a:ea typeface="Consolas" charset="0"/>
                <a:cs typeface="Consolas" charset="0"/>
              </a:rPr>
              <a:t>(array, 0, 1);</a:t>
            </a:r>
          </a:p>
          <a:p>
            <a:pPr marL="0" indent="0">
              <a:buNone/>
            </a:pPr>
            <a:r>
              <a:rPr lang="en-US" sz="2315" dirty="0">
                <a:latin typeface="Consolas" charset="0"/>
                <a:ea typeface="Consolas" charset="0"/>
                <a:cs typeface="Consolas" charset="0"/>
              </a:rPr>
              <a:t>	...</a:t>
            </a:r>
          </a:p>
          <a:p>
            <a:pPr marL="0" indent="0">
              <a:buNone/>
            </a:pPr>
            <a:r>
              <a:rPr lang="en-US" sz="2315" dirty="0">
                <a:latin typeface="Consolas" charset="0"/>
                <a:ea typeface="Consolas" charset="0"/>
                <a:cs typeface="Consolas" charset="0"/>
              </a:rPr>
              <a:t>}</a:t>
            </a:r>
          </a:p>
          <a:p>
            <a:pPr marL="0" indent="0">
              <a:buNone/>
            </a:pPr>
            <a:endParaRPr lang="en-US" sz="1543" dirty="0">
              <a:latin typeface="Consolas" charset="0"/>
              <a:ea typeface="Consolas" charset="0"/>
              <a:cs typeface="Consolas" charset="0"/>
            </a:endParaRPr>
          </a:p>
          <a:p>
            <a:pPr marL="0" indent="0">
              <a:buNone/>
            </a:pPr>
            <a:endParaRPr lang="en-US" sz="1543" dirty="0">
              <a:latin typeface="Consolas" charset="0"/>
              <a:ea typeface="Consolas" charset="0"/>
              <a:cs typeface="Consolas" charset="0"/>
            </a:endParaRPr>
          </a:p>
          <a:p>
            <a:pPr marL="0" indent="0">
              <a:buNone/>
            </a:pPr>
            <a:endParaRPr lang="en-US" sz="1543" dirty="0">
              <a:latin typeface="Consolas" charset="0"/>
              <a:ea typeface="Consolas" charset="0"/>
              <a:cs typeface="Consolas" charset="0"/>
            </a:endParaRPr>
          </a:p>
          <a:p>
            <a:pPr marL="0" indent="0">
              <a:buNone/>
            </a:pPr>
            <a:r>
              <a:rPr lang="en-US" sz="2315" b="1" dirty="0">
                <a:solidFill>
                  <a:srgbClr val="7030A0"/>
                </a:solidFill>
                <a:latin typeface="Consolas" charset="0"/>
                <a:ea typeface="Consolas" charset="0"/>
                <a:cs typeface="Consolas" charset="0"/>
              </a:rPr>
              <a:t>private void </a:t>
            </a:r>
            <a:r>
              <a:rPr lang="en-US" sz="2315" dirty="0" err="1">
                <a:latin typeface="Consolas" charset="0"/>
                <a:ea typeface="Consolas" charset="0"/>
                <a:cs typeface="Consolas" charset="0"/>
              </a:rPr>
              <a:t>swapElements</a:t>
            </a:r>
            <a:r>
              <a:rPr lang="en-US" sz="2315" dirty="0">
                <a:latin typeface="Consolas" charset="0"/>
                <a:ea typeface="Consolas" charset="0"/>
                <a:cs typeface="Consolas" charset="0"/>
              </a:rPr>
              <a:t>(</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 </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 pos1, </a:t>
            </a:r>
            <a:r>
              <a:rPr lang="en-US" sz="2315" b="1" dirty="0" err="1">
                <a:solidFill>
                  <a:srgbClr val="7030A0"/>
                </a:solidFill>
                <a:latin typeface="Consolas" charset="0"/>
                <a:ea typeface="Consolas" charset="0"/>
                <a:cs typeface="Consolas" charset="0"/>
              </a:rPr>
              <a:t>int</a:t>
            </a:r>
            <a:r>
              <a:rPr lang="en-US" sz="2315" dirty="0">
                <a:solidFill>
                  <a:srgbClr val="7030A0"/>
                </a:solidFill>
                <a:latin typeface="Consolas" charset="0"/>
                <a:ea typeface="Consolas" charset="0"/>
                <a:cs typeface="Consolas" charset="0"/>
              </a:rPr>
              <a:t> </a:t>
            </a:r>
            <a:r>
              <a:rPr lang="en-US" sz="2315" dirty="0">
                <a:latin typeface="Consolas" charset="0"/>
                <a:ea typeface="Consolas" charset="0"/>
                <a:cs typeface="Consolas" charset="0"/>
              </a:rPr>
              <a:t>pos2) {</a:t>
            </a:r>
          </a:p>
          <a:p>
            <a:pPr marL="0" indent="0">
              <a:buNone/>
            </a:pPr>
            <a:r>
              <a:rPr lang="en-US" sz="2315" dirty="0">
                <a:latin typeface="Consolas" charset="0"/>
                <a:ea typeface="Consolas" charset="0"/>
                <a:cs typeface="Consolas" charset="0"/>
              </a:rPr>
              <a:t>	</a:t>
            </a:r>
            <a:r>
              <a:rPr lang="en-US" sz="2315" b="1" dirty="0" err="1">
                <a:solidFill>
                  <a:srgbClr val="7030A0"/>
                </a:solidFill>
                <a:latin typeface="Consolas" charset="0"/>
                <a:ea typeface="Consolas" charset="0"/>
                <a:cs typeface="Consolas" charset="0"/>
              </a:rPr>
              <a:t>int</a:t>
            </a:r>
            <a:r>
              <a:rPr lang="en-US" sz="2315" dirty="0">
                <a:solidFill>
                  <a:srgbClr val="7030A0"/>
                </a:solidFill>
                <a:latin typeface="Consolas" charset="0"/>
                <a:ea typeface="Consolas" charset="0"/>
                <a:cs typeface="Consolas" charset="0"/>
              </a:rPr>
              <a:t> </a:t>
            </a:r>
            <a:r>
              <a:rPr lang="en-US" sz="2315" dirty="0">
                <a:latin typeface="Consolas" charset="0"/>
                <a:ea typeface="Consolas" charset="0"/>
                <a:cs typeface="Consolas" charset="0"/>
              </a:rPr>
              <a:t>temp =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[pos1];</a:t>
            </a:r>
          </a:p>
          <a:p>
            <a:pPr marL="0" indent="0">
              <a:buNone/>
            </a:pP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[pos1] =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[pos2];</a:t>
            </a:r>
          </a:p>
          <a:p>
            <a:pPr marL="0" indent="0">
              <a:buNone/>
            </a:pP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[pos2] = temp;	</a:t>
            </a:r>
          </a:p>
          <a:p>
            <a:pPr marL="0" indent="0">
              <a:buNone/>
            </a:pPr>
            <a:r>
              <a:rPr lang="en-US" sz="2315" dirty="0">
                <a:latin typeface="Consolas" charset="0"/>
                <a:ea typeface="Consolas" charset="0"/>
                <a:cs typeface="Consolas" charset="0"/>
              </a:rPr>
              <a:t>}</a:t>
            </a:r>
          </a:p>
        </p:txBody>
      </p:sp>
      <p:sp>
        <p:nvSpPr>
          <p:cNvPr id="4" name="Title Placeholder 1">
            <a:extLst>
              <a:ext uri="{FF2B5EF4-FFF2-40B4-BE49-F238E27FC236}">
                <a16:creationId xmlns:a16="http://schemas.microsoft.com/office/drawing/2014/main" id="{94A8C51F-D386-3947-AAA5-F7F791BD3F12}"/>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Swapping: Take 2</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41597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30" dirty="0"/>
              <a:t>Swap: Take 2</a:t>
            </a:r>
          </a:p>
        </p:txBody>
      </p:sp>
      <p:sp>
        <p:nvSpPr>
          <p:cNvPr id="3" name="Content Placeholder 2"/>
          <p:cNvSpPr>
            <a:spLocks noGrp="1"/>
          </p:cNvSpPr>
          <p:nvPr>
            <p:ph idx="1"/>
          </p:nvPr>
        </p:nvSpPr>
        <p:spPr/>
        <p:txBody>
          <a:bodyPr/>
          <a:lstStyle/>
          <a:p>
            <a:pPr marL="0" indent="0">
              <a:buNone/>
            </a:pPr>
            <a:r>
              <a:rPr lang="en-US" sz="2315" b="1" dirty="0">
                <a:solidFill>
                  <a:schemeClr val="bg1">
                    <a:lumMod val="75000"/>
                  </a:schemeClr>
                </a:solidFill>
                <a:latin typeface="Consolas" charset="0"/>
                <a:ea typeface="Consolas" charset="0"/>
                <a:cs typeface="Consolas" charset="0"/>
              </a:rPr>
              <a:t>public void</a:t>
            </a:r>
            <a:r>
              <a:rPr lang="en-US" sz="2315" dirty="0">
                <a:solidFill>
                  <a:schemeClr val="bg1">
                    <a:lumMod val="75000"/>
                  </a:schemeClr>
                </a:solidFill>
                <a:latin typeface="Consolas" charset="0"/>
                <a:ea typeface="Consolas" charset="0"/>
                <a:cs typeface="Consolas" charset="0"/>
              </a:rPr>
              <a:t> run() {</a:t>
            </a:r>
          </a:p>
          <a:p>
            <a:pPr marL="0" indent="0">
              <a:buNone/>
            </a:pPr>
            <a:r>
              <a:rPr lang="en-US" sz="2315" dirty="0">
                <a:solidFill>
                  <a:schemeClr val="bg1">
                    <a:lumMod val="75000"/>
                  </a:schemeClr>
                </a:solidFill>
                <a:latin typeface="Consolas" charset="0"/>
                <a:ea typeface="Consolas" charset="0"/>
                <a:cs typeface="Consolas" charset="0"/>
              </a:rPr>
              <a:t>	</a:t>
            </a:r>
            <a:r>
              <a:rPr lang="en-US" sz="2315" b="1" dirty="0" err="1">
                <a:solidFill>
                  <a:schemeClr val="bg1">
                    <a:lumMod val="75000"/>
                  </a:schemeClr>
                </a:solidFill>
                <a:latin typeface="Consolas" charset="0"/>
                <a:ea typeface="Consolas" charset="0"/>
                <a:cs typeface="Consolas" charset="0"/>
              </a:rPr>
              <a:t>int</a:t>
            </a:r>
            <a:r>
              <a:rPr lang="en-US" sz="2315" dirty="0">
                <a:solidFill>
                  <a:schemeClr val="bg1">
                    <a:lumMod val="75000"/>
                  </a:schemeClr>
                </a:solidFill>
                <a:latin typeface="Consolas" charset="0"/>
                <a:ea typeface="Consolas" charset="0"/>
                <a:cs typeface="Consolas" charset="0"/>
              </a:rPr>
              <a:t>[] array = </a:t>
            </a:r>
            <a:r>
              <a:rPr lang="en-US" sz="2315" b="1" dirty="0">
                <a:solidFill>
                  <a:schemeClr val="bg1">
                    <a:lumMod val="75000"/>
                  </a:schemeClr>
                </a:solidFill>
                <a:latin typeface="Consolas" charset="0"/>
                <a:ea typeface="Consolas" charset="0"/>
                <a:cs typeface="Consolas" charset="0"/>
              </a:rPr>
              <a:t>new </a:t>
            </a:r>
            <a:r>
              <a:rPr lang="en-US" sz="2315" b="1" dirty="0" err="1">
                <a:solidFill>
                  <a:schemeClr val="bg1">
                    <a:lumMod val="75000"/>
                  </a:schemeClr>
                </a:solidFill>
                <a:latin typeface="Consolas" charset="0"/>
                <a:ea typeface="Consolas" charset="0"/>
                <a:cs typeface="Consolas" charset="0"/>
              </a:rPr>
              <a:t>int</a:t>
            </a:r>
            <a:r>
              <a:rPr lang="en-US" sz="2315" dirty="0">
                <a:solidFill>
                  <a:schemeClr val="bg1">
                    <a:lumMod val="75000"/>
                  </a:schemeClr>
                </a:solidFill>
                <a:latin typeface="Consolas" charset="0"/>
                <a:ea typeface="Consolas" charset="0"/>
                <a:cs typeface="Consolas" charset="0"/>
              </a:rPr>
              <a:t>[5];</a:t>
            </a:r>
          </a:p>
          <a:p>
            <a:pPr marL="0" indent="0">
              <a:buNone/>
            </a:pPr>
            <a:r>
              <a:rPr lang="en-US" sz="2315" dirty="0">
                <a:solidFill>
                  <a:schemeClr val="bg1">
                    <a:lumMod val="75000"/>
                  </a:schemeClr>
                </a:solidFill>
                <a:latin typeface="Consolas" charset="0"/>
                <a:ea typeface="Consolas" charset="0"/>
                <a:cs typeface="Consolas" charset="0"/>
              </a:rPr>
              <a:t>	...</a:t>
            </a:r>
          </a:p>
          <a:p>
            <a:pPr marL="0" indent="0">
              <a:buNone/>
            </a:pPr>
            <a:r>
              <a:rPr lang="en-US" sz="2315" dirty="0">
                <a:solidFill>
                  <a:schemeClr val="bg1">
                    <a:lumMod val="75000"/>
                  </a:schemeClr>
                </a:solidFill>
                <a:latin typeface="Consolas" charset="0"/>
                <a:ea typeface="Consolas" charset="0"/>
                <a:cs typeface="Consolas" charset="0"/>
              </a:rPr>
              <a:t>	</a:t>
            </a:r>
            <a:r>
              <a:rPr lang="en-US" sz="2315" dirty="0" err="1">
                <a:solidFill>
                  <a:schemeClr val="bg1">
                    <a:lumMod val="75000"/>
                  </a:schemeClr>
                </a:solidFill>
                <a:latin typeface="Consolas" charset="0"/>
                <a:ea typeface="Consolas" charset="0"/>
                <a:cs typeface="Consolas" charset="0"/>
              </a:rPr>
              <a:t>swapElements</a:t>
            </a:r>
            <a:r>
              <a:rPr lang="en-US" sz="2315" dirty="0">
                <a:solidFill>
                  <a:schemeClr val="bg1">
                    <a:lumMod val="75000"/>
                  </a:schemeClr>
                </a:solidFill>
                <a:latin typeface="Consolas" charset="0"/>
                <a:ea typeface="Consolas" charset="0"/>
                <a:cs typeface="Consolas" charset="0"/>
              </a:rPr>
              <a:t>(array, 0, 1);</a:t>
            </a:r>
          </a:p>
          <a:p>
            <a:pPr marL="0" indent="0">
              <a:buNone/>
            </a:pPr>
            <a:r>
              <a:rPr lang="en-US" sz="2315" dirty="0">
                <a:solidFill>
                  <a:schemeClr val="bg1">
                    <a:lumMod val="75000"/>
                  </a:schemeClr>
                </a:solidFill>
                <a:latin typeface="Consolas" charset="0"/>
                <a:ea typeface="Consolas" charset="0"/>
                <a:cs typeface="Consolas" charset="0"/>
              </a:rPr>
              <a:t>	...</a:t>
            </a:r>
          </a:p>
          <a:p>
            <a:pPr marL="0" indent="0">
              <a:buNone/>
            </a:pPr>
            <a:r>
              <a:rPr lang="en-US" sz="2315" dirty="0">
                <a:solidFill>
                  <a:schemeClr val="bg1">
                    <a:lumMod val="75000"/>
                  </a:schemeClr>
                </a:solidFill>
                <a:latin typeface="Consolas" charset="0"/>
                <a:ea typeface="Consolas" charset="0"/>
                <a:cs typeface="Consolas" charset="0"/>
              </a:rPr>
              <a:t>}</a:t>
            </a:r>
          </a:p>
          <a:p>
            <a:pPr marL="0" indent="0">
              <a:buNone/>
            </a:pPr>
            <a:endParaRPr lang="en-US" sz="1543" dirty="0">
              <a:latin typeface="Consolas" charset="0"/>
              <a:ea typeface="Consolas" charset="0"/>
              <a:cs typeface="Consolas" charset="0"/>
            </a:endParaRPr>
          </a:p>
          <a:p>
            <a:pPr marL="0" indent="0">
              <a:buNone/>
            </a:pPr>
            <a:endParaRPr lang="en-US" sz="1543" dirty="0">
              <a:latin typeface="Consolas" charset="0"/>
              <a:ea typeface="Consolas" charset="0"/>
              <a:cs typeface="Consolas" charset="0"/>
            </a:endParaRPr>
          </a:p>
          <a:p>
            <a:pPr marL="0" indent="0">
              <a:buNone/>
            </a:pPr>
            <a:endParaRPr lang="en-US" sz="1543" dirty="0">
              <a:latin typeface="Consolas" charset="0"/>
              <a:ea typeface="Consolas" charset="0"/>
              <a:cs typeface="Consolas" charset="0"/>
            </a:endParaRPr>
          </a:p>
          <a:p>
            <a:pPr marL="0" indent="0">
              <a:buNone/>
            </a:pPr>
            <a:r>
              <a:rPr lang="en-US" sz="2315" b="1" dirty="0">
                <a:solidFill>
                  <a:srgbClr val="7030A0"/>
                </a:solidFill>
                <a:latin typeface="Consolas" charset="0"/>
                <a:ea typeface="Consolas" charset="0"/>
                <a:cs typeface="Consolas" charset="0"/>
              </a:rPr>
              <a:t>private void </a:t>
            </a:r>
            <a:r>
              <a:rPr lang="en-US" sz="2315" dirty="0" err="1">
                <a:latin typeface="Consolas" charset="0"/>
                <a:ea typeface="Consolas" charset="0"/>
                <a:cs typeface="Consolas" charset="0"/>
              </a:rPr>
              <a:t>swapElements</a:t>
            </a:r>
            <a:r>
              <a:rPr lang="en-US" sz="2315" dirty="0">
                <a:latin typeface="Consolas" charset="0"/>
                <a:ea typeface="Consolas" charset="0"/>
                <a:cs typeface="Consolas" charset="0"/>
              </a:rPr>
              <a:t>(</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 </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 pos1, </a:t>
            </a:r>
            <a:r>
              <a:rPr lang="en-US" sz="2315" b="1" dirty="0" err="1">
                <a:solidFill>
                  <a:srgbClr val="7030A0"/>
                </a:solidFill>
                <a:latin typeface="Consolas" charset="0"/>
                <a:ea typeface="Consolas" charset="0"/>
                <a:cs typeface="Consolas" charset="0"/>
              </a:rPr>
              <a:t>int</a:t>
            </a:r>
            <a:r>
              <a:rPr lang="en-US" sz="2315" dirty="0">
                <a:solidFill>
                  <a:srgbClr val="7030A0"/>
                </a:solidFill>
                <a:latin typeface="Consolas" charset="0"/>
                <a:ea typeface="Consolas" charset="0"/>
                <a:cs typeface="Consolas" charset="0"/>
              </a:rPr>
              <a:t> </a:t>
            </a:r>
            <a:r>
              <a:rPr lang="en-US" sz="2315" dirty="0">
                <a:latin typeface="Consolas" charset="0"/>
                <a:ea typeface="Consolas" charset="0"/>
                <a:cs typeface="Consolas" charset="0"/>
              </a:rPr>
              <a:t>pos2) {</a:t>
            </a:r>
          </a:p>
          <a:p>
            <a:pPr marL="0" indent="0">
              <a:buNone/>
            </a:pPr>
            <a:r>
              <a:rPr lang="en-US" sz="2315" dirty="0">
                <a:latin typeface="Consolas" charset="0"/>
                <a:ea typeface="Consolas" charset="0"/>
                <a:cs typeface="Consolas" charset="0"/>
              </a:rPr>
              <a:t>	</a:t>
            </a:r>
            <a:r>
              <a:rPr lang="en-US" sz="2315" b="1" dirty="0" err="1">
                <a:solidFill>
                  <a:srgbClr val="7030A0"/>
                </a:solidFill>
                <a:latin typeface="Consolas" charset="0"/>
                <a:ea typeface="Consolas" charset="0"/>
                <a:cs typeface="Consolas" charset="0"/>
              </a:rPr>
              <a:t>int</a:t>
            </a:r>
            <a:r>
              <a:rPr lang="en-US" sz="2315" dirty="0">
                <a:solidFill>
                  <a:srgbClr val="7030A0"/>
                </a:solidFill>
                <a:latin typeface="Consolas" charset="0"/>
                <a:ea typeface="Consolas" charset="0"/>
                <a:cs typeface="Consolas" charset="0"/>
              </a:rPr>
              <a:t> </a:t>
            </a:r>
            <a:r>
              <a:rPr lang="en-US" sz="2315" dirty="0">
                <a:latin typeface="Consolas" charset="0"/>
                <a:ea typeface="Consolas" charset="0"/>
                <a:cs typeface="Consolas" charset="0"/>
              </a:rPr>
              <a:t>temp =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[pos1];</a:t>
            </a:r>
          </a:p>
          <a:p>
            <a:pPr marL="0" indent="0">
              <a:buNone/>
            </a:pP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[pos1] =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[pos2];</a:t>
            </a:r>
          </a:p>
          <a:p>
            <a:pPr marL="0" indent="0">
              <a:buNone/>
            </a:pP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[pos2] = temp;	</a:t>
            </a:r>
          </a:p>
          <a:p>
            <a:pPr marL="0" indent="0">
              <a:buNone/>
            </a:pPr>
            <a:r>
              <a:rPr lang="en-US" sz="2315" dirty="0">
                <a:latin typeface="Consolas" charset="0"/>
                <a:ea typeface="Consolas" charset="0"/>
                <a:cs typeface="Consolas" charset="0"/>
              </a:rPr>
              <a:t>}</a:t>
            </a:r>
          </a:p>
        </p:txBody>
      </p:sp>
      <p:sp>
        <p:nvSpPr>
          <p:cNvPr id="4" name="TextBox 3"/>
          <p:cNvSpPr txBox="1"/>
          <p:nvPr/>
        </p:nvSpPr>
        <p:spPr>
          <a:xfrm>
            <a:off x="1035364" y="2282142"/>
            <a:ext cx="8009896" cy="1991827"/>
          </a:xfrm>
          <a:prstGeom prst="rect">
            <a:avLst/>
          </a:prstGeom>
          <a:effectLst>
            <a:glow rad="444500">
              <a:schemeClr val="accent6">
                <a:lumMod val="20000"/>
                <a:lumOff val="80000"/>
                <a:alpha val="40000"/>
              </a:schemeClr>
            </a:glow>
            <a:reflection endPos="0" dir="5400000" sy="-100000" algn="bl" rotWithShape="0"/>
            <a:softEdge rad="0"/>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pPr defTabSz="1007943" fontAlgn="auto" hangingPunct="1">
              <a:lnSpc>
                <a:spcPct val="100000"/>
              </a:lnSpc>
              <a:spcBef>
                <a:spcPts val="0"/>
              </a:spcBef>
              <a:spcAft>
                <a:spcPts val="0"/>
              </a:spcAft>
              <a:buClrTx/>
              <a:buSzTx/>
            </a:pPr>
            <a:r>
              <a:rPr lang="en-US" sz="3086" dirty="0">
                <a:solidFill>
                  <a:srgbClr val="FFFFFF"/>
                </a:solidFill>
                <a:latin typeface="Calibri"/>
              </a:rPr>
              <a:t>Arrays are </a:t>
            </a:r>
            <a:r>
              <a:rPr lang="en-US" sz="3086" b="1" dirty="0">
                <a:solidFill>
                  <a:srgbClr val="FFFFFF"/>
                </a:solidFill>
                <a:latin typeface="Calibri"/>
              </a:rPr>
              <a:t>objects</a:t>
            </a:r>
            <a:r>
              <a:rPr lang="en-US" sz="3086" dirty="0">
                <a:solidFill>
                  <a:srgbClr val="FFFFFF"/>
                </a:solidFill>
                <a:latin typeface="Calibri"/>
              </a:rPr>
              <a:t>, so they are passed by </a:t>
            </a:r>
            <a:r>
              <a:rPr lang="en-US" sz="3086" b="1" dirty="0">
                <a:solidFill>
                  <a:srgbClr val="FFFFFF"/>
                </a:solidFill>
                <a:latin typeface="Calibri"/>
              </a:rPr>
              <a:t>reference</a:t>
            </a:r>
            <a:r>
              <a:rPr lang="en-US" sz="3086" dirty="0">
                <a:solidFill>
                  <a:srgbClr val="FFFFFF"/>
                </a:solidFill>
                <a:latin typeface="Calibri"/>
              </a:rPr>
              <a:t>!  Their variable boxes store their </a:t>
            </a:r>
            <a:r>
              <a:rPr lang="en-US" sz="3086" i="1" dirty="0">
                <a:solidFill>
                  <a:srgbClr val="FFFFFF"/>
                </a:solidFill>
                <a:latin typeface="Calibri"/>
              </a:rPr>
              <a:t>location</a:t>
            </a:r>
            <a:r>
              <a:rPr lang="en-US" sz="3086" dirty="0">
                <a:solidFill>
                  <a:srgbClr val="FFFFFF"/>
                </a:solidFill>
                <a:latin typeface="Calibri"/>
              </a:rPr>
              <a:t>.  So changes to the parameter </a:t>
            </a:r>
            <a:r>
              <a:rPr lang="en-US" sz="3086" i="1" dirty="0">
                <a:solidFill>
                  <a:srgbClr val="FFFFFF"/>
                </a:solidFill>
                <a:latin typeface="Calibri"/>
              </a:rPr>
              <a:t>do affect the original</a:t>
            </a:r>
            <a:r>
              <a:rPr lang="en-US" sz="3086" dirty="0">
                <a:solidFill>
                  <a:srgbClr val="FFFFFF"/>
                </a:solidFill>
                <a:latin typeface="Calibri"/>
              </a:rPr>
              <a:t>.</a:t>
            </a:r>
          </a:p>
        </p:txBody>
      </p:sp>
      <p:sp>
        <p:nvSpPr>
          <p:cNvPr id="5" name="Title Placeholder 1">
            <a:extLst>
              <a:ext uri="{FF2B5EF4-FFF2-40B4-BE49-F238E27FC236}">
                <a16:creationId xmlns:a16="http://schemas.microsoft.com/office/drawing/2014/main" id="{BF83FE02-CEDB-9B41-AC1A-CA486B40C8D7}"/>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Swapping: Take 2</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4105462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3" name="Text Box 3">
            <a:hlinkClick r:id="" action="ppaction://hlinkshowjump?jump=nextslide"/>
          </p:cNvPr>
          <p:cNvSpPr txBox="1">
            <a:spLocks noChangeArrowheads="1"/>
          </p:cNvSpPr>
          <p:nvPr/>
        </p:nvSpPr>
        <p:spPr bwMode="auto">
          <a:xfrm>
            <a:off x="8652157" y="7055697"/>
            <a:ext cx="1259946" cy="261931"/>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102" i="1">
                <a:solidFill>
                  <a:srgbClr val="000000"/>
                </a:solidFill>
                <a:latin typeface="Times New Roman" pitchFamily="1" charset="0"/>
              </a:rPr>
              <a:t>skip simulation</a:t>
            </a:r>
          </a:p>
        </p:txBody>
      </p:sp>
      <p:sp>
        <p:nvSpPr>
          <p:cNvPr id="92164" name="Rectangle 4"/>
          <p:cNvSpPr>
            <a:spLocks noChangeArrowheads="1"/>
          </p:cNvSpPr>
          <p:nvPr/>
        </p:nvSpPr>
        <p:spPr bwMode="auto">
          <a:xfrm>
            <a:off x="490508" y="1133951"/>
            <a:ext cx="8854619" cy="273513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65" name="Text Box 5"/>
          <p:cNvSpPr txBox="1">
            <a:spLocks noChangeArrowheads="1"/>
          </p:cNvSpPr>
          <p:nvPr/>
        </p:nvSpPr>
        <p:spPr bwMode="auto">
          <a:xfrm>
            <a:off x="616502" y="1203948"/>
            <a:ext cx="8777623" cy="2182585"/>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sz="1764" b="1" noProof="1">
                <a:solidFill>
                  <a:srgbClr val="000000"/>
                </a:solidFill>
                <a:latin typeface="Courier New" pitchFamily="1" charset="0"/>
              </a:rPr>
              <a:t>public void run() {</a:t>
            </a:r>
          </a:p>
          <a:p>
            <a:pPr defTabSz="1007943" eaLnBrk="0">
              <a:lnSpc>
                <a:spcPct val="110000"/>
              </a:lnSpc>
              <a:buClrTx/>
              <a:buSzTx/>
            </a:pPr>
            <a:r>
              <a:rPr sz="1764" b="1" noProof="1">
                <a:solidFill>
                  <a:srgbClr val="000000"/>
                </a:solidFill>
                <a:latin typeface="Courier New" pitchFamily="1" charset="0"/>
              </a:rPr>
              <a:t>   int n = readInt("Enter number of elements: ");</a:t>
            </a:r>
          </a:p>
          <a:p>
            <a:pPr defTabSz="1007943" eaLnBrk="0">
              <a:lnSpc>
                <a:spcPct val="110000"/>
              </a:lnSpc>
              <a:buClrTx/>
              <a:buSzTx/>
            </a:pPr>
            <a:r>
              <a:rPr sz="1764" b="1" noProof="1">
                <a:solidFill>
                  <a:srgbClr val="000000"/>
                </a:solidFill>
                <a:latin typeface="Courier New" pitchFamily="1" charset="0"/>
              </a:rPr>
              <a:t>   int[] intArray = createIndexArray(n);</a:t>
            </a:r>
          </a:p>
          <a:p>
            <a:pPr defTabSz="1007943" eaLnBrk="0">
              <a:lnSpc>
                <a:spcPct val="110000"/>
              </a:lnSpc>
              <a:buClrTx/>
              <a:buSzTx/>
            </a:pPr>
            <a:r>
              <a:rPr sz="1764" b="1" noProof="1">
                <a:solidFill>
                  <a:srgbClr val="000000"/>
                </a:solidFill>
                <a:latin typeface="Courier New" pitchFamily="1" charset="0"/>
              </a:rPr>
              <a:t>   println("Forward: " + arrayToString(intArray));</a:t>
            </a:r>
          </a:p>
          <a:p>
            <a:pPr defTabSz="1007943" eaLnBrk="0">
              <a:lnSpc>
                <a:spcPct val="110000"/>
              </a:lnSpc>
              <a:buClrTx/>
              <a:buSzTx/>
            </a:pPr>
            <a:r>
              <a:rPr sz="1764" b="1" noProof="1">
                <a:solidFill>
                  <a:srgbClr val="000000"/>
                </a:solidFill>
                <a:latin typeface="Courier New" pitchFamily="1" charset="0"/>
              </a:rPr>
              <a:t>   reverseArray(intArray);</a:t>
            </a:r>
          </a:p>
          <a:p>
            <a:pPr defTabSz="1007943" eaLnBrk="0">
              <a:lnSpc>
                <a:spcPct val="110000"/>
              </a:lnSpc>
              <a:buClrTx/>
              <a:buSzTx/>
            </a:pPr>
            <a:r>
              <a:rPr sz="1764" b="1" noProof="1">
                <a:solidFill>
                  <a:srgbClr val="000000"/>
                </a:solidFill>
                <a:latin typeface="Courier New" pitchFamily="1" charset="0"/>
              </a:rPr>
              <a:t>   println("Reverse: " + arrayToString(intArray));</a:t>
            </a:r>
          </a:p>
          <a:p>
            <a:pPr defTabSz="1007943" eaLnBrk="0">
              <a:lnSpc>
                <a:spcPct val="110000"/>
              </a:lnSpc>
              <a:buClrTx/>
              <a:buSzTx/>
            </a:pPr>
            <a:r>
              <a:rPr sz="1764" b="1" noProof="1">
                <a:solidFill>
                  <a:srgbClr val="000000"/>
                </a:solidFill>
                <a:latin typeface="Courier New" pitchFamily="1" charset="0"/>
              </a:rPr>
              <a:t>}</a:t>
            </a:r>
          </a:p>
        </p:txBody>
      </p:sp>
      <p:sp>
        <p:nvSpPr>
          <p:cNvPr id="92166" name="Rectangle 6"/>
          <p:cNvSpPr>
            <a:spLocks noChangeArrowheads="1"/>
          </p:cNvSpPr>
          <p:nvPr/>
        </p:nvSpPr>
        <p:spPr bwMode="auto">
          <a:xfrm>
            <a:off x="1050484" y="1587183"/>
            <a:ext cx="6341727"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67" name="Rectangle 7"/>
          <p:cNvSpPr>
            <a:spLocks noChangeArrowheads="1"/>
          </p:cNvSpPr>
          <p:nvPr/>
        </p:nvSpPr>
        <p:spPr bwMode="auto">
          <a:xfrm>
            <a:off x="2142437" y="1587183"/>
            <a:ext cx="5034534"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68" name="Rectangle 8"/>
          <p:cNvSpPr>
            <a:spLocks noChangeArrowheads="1"/>
          </p:cNvSpPr>
          <p:nvPr/>
        </p:nvSpPr>
        <p:spPr bwMode="auto">
          <a:xfrm>
            <a:off x="1055734" y="1875919"/>
            <a:ext cx="5127280"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69" name="Rectangle 9"/>
          <p:cNvSpPr>
            <a:spLocks noChangeArrowheads="1"/>
          </p:cNvSpPr>
          <p:nvPr/>
        </p:nvSpPr>
        <p:spPr bwMode="auto">
          <a:xfrm>
            <a:off x="3332385" y="1875919"/>
            <a:ext cx="2626638"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0" name="Rectangle 10"/>
          <p:cNvSpPr>
            <a:spLocks noChangeArrowheads="1"/>
          </p:cNvSpPr>
          <p:nvPr/>
        </p:nvSpPr>
        <p:spPr bwMode="auto">
          <a:xfrm>
            <a:off x="1050483" y="2175157"/>
            <a:ext cx="6434474"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1" name="Rectangle 11"/>
          <p:cNvSpPr>
            <a:spLocks noChangeArrowheads="1"/>
          </p:cNvSpPr>
          <p:nvPr/>
        </p:nvSpPr>
        <p:spPr bwMode="auto">
          <a:xfrm>
            <a:off x="4000857" y="2175157"/>
            <a:ext cx="3141116"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2" name="Rectangle 12"/>
          <p:cNvSpPr>
            <a:spLocks noChangeArrowheads="1"/>
          </p:cNvSpPr>
          <p:nvPr/>
        </p:nvSpPr>
        <p:spPr bwMode="auto">
          <a:xfrm>
            <a:off x="1050484" y="2477893"/>
            <a:ext cx="3190113"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3" name="Rectangle 13"/>
          <p:cNvSpPr>
            <a:spLocks noChangeArrowheads="1"/>
          </p:cNvSpPr>
          <p:nvPr/>
        </p:nvSpPr>
        <p:spPr bwMode="auto">
          <a:xfrm>
            <a:off x="1050483" y="2763132"/>
            <a:ext cx="6434474"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4" name="Rectangle 14"/>
          <p:cNvSpPr>
            <a:spLocks noChangeArrowheads="1"/>
          </p:cNvSpPr>
          <p:nvPr/>
        </p:nvSpPr>
        <p:spPr bwMode="auto">
          <a:xfrm>
            <a:off x="6748239" y="3303857"/>
            <a:ext cx="1091953" cy="419982"/>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5" name="Text Box 15"/>
          <p:cNvSpPr txBox="1">
            <a:spLocks noChangeArrowheads="1"/>
          </p:cNvSpPr>
          <p:nvPr/>
        </p:nvSpPr>
        <p:spPr bwMode="auto">
          <a:xfrm>
            <a:off x="6706240" y="2981871"/>
            <a:ext cx="1189949" cy="36381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n</a:t>
            </a:r>
          </a:p>
        </p:txBody>
      </p:sp>
      <p:sp>
        <p:nvSpPr>
          <p:cNvPr id="92176" name="Rectangle 16"/>
          <p:cNvSpPr>
            <a:spLocks noChangeArrowheads="1"/>
          </p:cNvSpPr>
          <p:nvPr/>
        </p:nvSpPr>
        <p:spPr bwMode="auto">
          <a:xfrm>
            <a:off x="8050183" y="3303857"/>
            <a:ext cx="1091953" cy="419982"/>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2" name="Group 17"/>
          <p:cNvGrpSpPr>
            <a:grpSpLocks/>
          </p:cNvGrpSpPr>
          <p:nvPr/>
        </p:nvGrpSpPr>
        <p:grpSpPr bwMode="auto">
          <a:xfrm>
            <a:off x="6902233" y="3303853"/>
            <a:ext cx="747218" cy="404233"/>
            <a:chOff x="5088" y="2552"/>
            <a:chExt cx="427" cy="231"/>
          </a:xfrm>
        </p:grpSpPr>
        <p:sp>
          <p:nvSpPr>
            <p:cNvPr id="92178" name="Rectangle 18"/>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9" name="Rectangle 19"/>
            <p:cNvSpPr>
              <a:spLocks noChangeArrowheads="1"/>
            </p:cNvSpPr>
            <p:nvPr/>
          </p:nvSpPr>
          <p:spPr bwMode="auto">
            <a:xfrm>
              <a:off x="508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10</a:t>
              </a:r>
            </a:p>
          </p:txBody>
        </p:sp>
      </p:grpSp>
      <p:sp>
        <p:nvSpPr>
          <p:cNvPr id="92180" name="Text Box 20"/>
          <p:cNvSpPr txBox="1">
            <a:spLocks noChangeArrowheads="1"/>
          </p:cNvSpPr>
          <p:nvPr/>
        </p:nvSpPr>
        <p:spPr bwMode="auto">
          <a:xfrm>
            <a:off x="8008185" y="2981871"/>
            <a:ext cx="1315943" cy="36381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intArray</a:t>
            </a:r>
          </a:p>
        </p:txBody>
      </p:sp>
      <p:grpSp>
        <p:nvGrpSpPr>
          <p:cNvPr id="3" name="Group 21"/>
          <p:cNvGrpSpPr>
            <a:grpSpLocks/>
          </p:cNvGrpSpPr>
          <p:nvPr/>
        </p:nvGrpSpPr>
        <p:grpSpPr bwMode="auto">
          <a:xfrm>
            <a:off x="2056691" y="5704755"/>
            <a:ext cx="5965493" cy="1466437"/>
            <a:chOff x="1175" y="3260"/>
            <a:chExt cx="3409" cy="838"/>
          </a:xfrm>
        </p:grpSpPr>
        <p:pic>
          <p:nvPicPr>
            <p:cNvPr id="92182" name="Picture 22" descr="Console (2"/>
            <p:cNvPicPr>
              <a:picLocks noChangeAspect="1" noChangeArrowheads="1"/>
            </p:cNvPicPr>
            <p:nvPr/>
          </p:nvPicPr>
          <p:blipFill>
            <a:blip r:embed="rId3"/>
            <a:srcRect/>
            <a:stretch>
              <a:fillRect/>
            </a:stretch>
          </p:blipFill>
          <p:spPr bwMode="auto">
            <a:xfrm>
              <a:off x="1175" y="3280"/>
              <a:ext cx="3409" cy="818"/>
            </a:xfrm>
            <a:prstGeom prst="rect">
              <a:avLst/>
            </a:prstGeom>
            <a:noFill/>
          </p:spPr>
        </p:pic>
        <p:sp>
          <p:nvSpPr>
            <p:cNvPr id="92183" name="Text Box 23"/>
            <p:cNvSpPr txBox="1">
              <a:spLocks noChangeArrowheads="1"/>
            </p:cNvSpPr>
            <p:nvPr/>
          </p:nvSpPr>
          <p:spPr bwMode="auto">
            <a:xfrm>
              <a:off x="1200" y="3260"/>
              <a:ext cx="3360" cy="150"/>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102" b="1" dirty="0" err="1">
                  <a:solidFill>
                    <a:srgbClr val="333333"/>
                  </a:solidFill>
                  <a:latin typeface="Helvetica" pitchFamily="1" charset="0"/>
                </a:rPr>
                <a:t>ReverseArray</a:t>
              </a:r>
              <a:endParaRPr lang="en-US" sz="1102" dirty="0">
                <a:solidFill>
                  <a:srgbClr val="333333"/>
                </a:solidFill>
                <a:latin typeface="Charcoal CY" pitchFamily="1" charset="-52"/>
              </a:endParaRPr>
            </a:p>
          </p:txBody>
        </p:sp>
      </p:grpSp>
      <p:sp>
        <p:nvSpPr>
          <p:cNvPr id="92184" name="Text Box 24"/>
          <p:cNvSpPr txBox="1">
            <a:spLocks noChangeArrowheads="1"/>
          </p:cNvSpPr>
          <p:nvPr/>
        </p:nvSpPr>
        <p:spPr bwMode="auto">
          <a:xfrm>
            <a:off x="2079439" y="5942744"/>
            <a:ext cx="5543762" cy="329770"/>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Enter number of elements:</a:t>
            </a:r>
          </a:p>
        </p:txBody>
      </p:sp>
      <p:sp>
        <p:nvSpPr>
          <p:cNvPr id="92185" name="Text Box 25"/>
          <p:cNvSpPr txBox="1">
            <a:spLocks noChangeArrowheads="1"/>
          </p:cNvSpPr>
          <p:nvPr/>
        </p:nvSpPr>
        <p:spPr bwMode="auto">
          <a:xfrm>
            <a:off x="2079440" y="5942744"/>
            <a:ext cx="5641757" cy="329770"/>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a:solidFill>
                  <a:srgbClr val="3333CC"/>
                </a:solidFill>
                <a:latin typeface="Courier New" pitchFamily="1" charset="0"/>
              </a:rPr>
              <a:t>                          10</a:t>
            </a:r>
          </a:p>
        </p:txBody>
      </p:sp>
      <p:sp>
        <p:nvSpPr>
          <p:cNvPr id="92186" name="Text Box 26"/>
          <p:cNvSpPr txBox="1">
            <a:spLocks noChangeArrowheads="1"/>
          </p:cNvSpPr>
          <p:nvPr/>
        </p:nvSpPr>
        <p:spPr bwMode="auto">
          <a:xfrm>
            <a:off x="2079439" y="6173734"/>
            <a:ext cx="5543762" cy="329770"/>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dirty="0">
                <a:solidFill>
                  <a:srgbClr val="000000"/>
                </a:solidFill>
                <a:latin typeface="Courier New" pitchFamily="1" charset="0"/>
              </a:rPr>
              <a:t>Forward: [0, 1, 2, 3, 4, 5, 6, 7, 8, 9]</a:t>
            </a:r>
          </a:p>
        </p:txBody>
      </p:sp>
      <p:sp>
        <p:nvSpPr>
          <p:cNvPr id="92187" name="Text Box 27"/>
          <p:cNvSpPr txBox="1">
            <a:spLocks noChangeArrowheads="1"/>
          </p:cNvSpPr>
          <p:nvPr/>
        </p:nvSpPr>
        <p:spPr bwMode="auto">
          <a:xfrm>
            <a:off x="2079439" y="6397725"/>
            <a:ext cx="5543762" cy="329770"/>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dirty="0">
                <a:solidFill>
                  <a:srgbClr val="000000"/>
                </a:solidFill>
                <a:latin typeface="Courier New" pitchFamily="1" charset="0"/>
              </a:rPr>
              <a:t>Reverse: [9, 8, 7, 6, 5, 4, 3, 2, 1, 0]</a:t>
            </a:r>
          </a:p>
        </p:txBody>
      </p:sp>
      <p:grpSp>
        <p:nvGrpSpPr>
          <p:cNvPr id="4" name="Group 28"/>
          <p:cNvGrpSpPr>
            <a:grpSpLocks/>
          </p:cNvGrpSpPr>
          <p:nvPr/>
        </p:nvGrpSpPr>
        <p:grpSpPr bwMode="auto">
          <a:xfrm>
            <a:off x="672500" y="1583682"/>
            <a:ext cx="8854619" cy="2630136"/>
            <a:chOff x="280" y="648"/>
            <a:chExt cx="5060" cy="1503"/>
          </a:xfrm>
        </p:grpSpPr>
        <p:sp>
          <p:nvSpPr>
            <p:cNvPr id="92189" name="Rectangle 29"/>
            <p:cNvSpPr>
              <a:spLocks noChangeArrowheads="1"/>
            </p:cNvSpPr>
            <p:nvPr/>
          </p:nvSpPr>
          <p:spPr bwMode="auto">
            <a:xfrm>
              <a:off x="280" y="648"/>
              <a:ext cx="5060" cy="150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0" name="Text Box 30"/>
            <p:cNvSpPr txBox="1">
              <a:spLocks noChangeArrowheads="1"/>
            </p:cNvSpPr>
            <p:nvPr/>
          </p:nvSpPr>
          <p:spPr bwMode="auto">
            <a:xfrm>
              <a:off x="352" y="688"/>
              <a:ext cx="4905" cy="1247"/>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lang="en-US" sz="1764" b="1">
                  <a:solidFill>
                    <a:srgbClr val="000000"/>
                  </a:solidFill>
                  <a:latin typeface="Courier New" pitchFamily="1" charset="0"/>
                </a:rPr>
                <a:t>private int[] createIndexArray(int n) {</a:t>
              </a:r>
            </a:p>
            <a:p>
              <a:pPr defTabSz="1007943" eaLnBrk="0">
                <a:lnSpc>
                  <a:spcPct val="110000"/>
                </a:lnSpc>
                <a:buClrTx/>
                <a:buSzTx/>
              </a:pPr>
              <a:r>
                <a:rPr lang="en-US" sz="1764" b="1">
                  <a:solidFill>
                    <a:srgbClr val="000000"/>
                  </a:solidFill>
                  <a:latin typeface="Courier New" pitchFamily="1" charset="0"/>
                </a:rPr>
                <a:t>   int[] array = new int[n];</a:t>
              </a:r>
            </a:p>
            <a:p>
              <a:pPr defTabSz="1007943" eaLnBrk="0">
                <a:lnSpc>
                  <a:spcPct val="110000"/>
                </a:lnSpc>
                <a:buClrTx/>
                <a:buSzTx/>
              </a:pPr>
              <a:r>
                <a:rPr lang="en-US" sz="1764" b="1">
                  <a:solidFill>
                    <a:srgbClr val="000000"/>
                  </a:solidFill>
                  <a:latin typeface="Courier New" pitchFamily="1" charset="0"/>
                </a:rPr>
                <a:t>   for ( int i = 0; i &lt; n; i++ ) {</a:t>
              </a:r>
            </a:p>
            <a:p>
              <a:pPr defTabSz="1007943" eaLnBrk="0">
                <a:lnSpc>
                  <a:spcPct val="110000"/>
                </a:lnSpc>
                <a:buClrTx/>
                <a:buSzTx/>
              </a:pPr>
              <a:r>
                <a:rPr lang="en-US" sz="1764" b="1">
                  <a:solidFill>
                    <a:srgbClr val="000000"/>
                  </a:solidFill>
                  <a:latin typeface="Courier New" pitchFamily="1" charset="0"/>
                </a:rPr>
                <a:t>      array[i] = i;</a:t>
              </a:r>
            </a:p>
            <a:p>
              <a:pPr defTabSz="1007943" eaLnBrk="0">
                <a:lnSpc>
                  <a:spcPct val="110000"/>
                </a:lnSpc>
                <a:buClrTx/>
                <a:buSzTx/>
              </a:pPr>
              <a:r>
                <a:rPr lang="en-US" sz="1764" b="1">
                  <a:solidFill>
                    <a:srgbClr val="000000"/>
                  </a:solidFill>
                  <a:latin typeface="Courier New" pitchFamily="1" charset="0"/>
                </a:rPr>
                <a:t>   }</a:t>
              </a:r>
            </a:p>
            <a:p>
              <a:pPr defTabSz="1007943" eaLnBrk="0">
                <a:lnSpc>
                  <a:spcPct val="110000"/>
                </a:lnSpc>
                <a:buClrTx/>
                <a:buSzTx/>
              </a:pPr>
              <a:r>
                <a:rPr lang="en-US" sz="1764" b="1">
                  <a:solidFill>
                    <a:srgbClr val="000000"/>
                  </a:solidFill>
                  <a:latin typeface="Courier New" pitchFamily="1" charset="0"/>
                </a:rPr>
                <a:t>   return array;</a:t>
              </a:r>
            </a:p>
            <a:p>
              <a:pPr defTabSz="1007943" eaLnBrk="0">
                <a:lnSpc>
                  <a:spcPct val="110000"/>
                </a:lnSpc>
                <a:buClrTx/>
                <a:buSzTx/>
              </a:pPr>
              <a:r>
                <a:rPr lang="en-US" sz="1764" b="1">
                  <a:solidFill>
                    <a:srgbClr val="000000"/>
                  </a:solidFill>
                  <a:latin typeface="Courier New" pitchFamily="1" charset="0"/>
                </a:rPr>
                <a:t>}</a:t>
              </a:r>
              <a:endParaRPr sz="1764" b="1" noProof="1">
                <a:solidFill>
                  <a:srgbClr val="000000"/>
                </a:solidFill>
                <a:latin typeface="Courier New" pitchFamily="1" charset="0"/>
              </a:endParaRPr>
            </a:p>
          </p:txBody>
        </p:sp>
        <p:sp>
          <p:nvSpPr>
            <p:cNvPr id="92191" name="Rectangle 31"/>
            <p:cNvSpPr>
              <a:spLocks noChangeArrowheads="1"/>
            </p:cNvSpPr>
            <p:nvPr/>
          </p:nvSpPr>
          <p:spPr bwMode="auto">
            <a:xfrm>
              <a:off x="3856"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1984">
                  <a:solidFill>
                    <a:srgbClr val="000000"/>
                  </a:solidFill>
                  <a:latin typeface="Times New Roman" pitchFamily="1" charset="0"/>
                </a:rPr>
                <a:t>10</a:t>
              </a:r>
            </a:p>
          </p:txBody>
        </p:sp>
        <p:sp>
          <p:nvSpPr>
            <p:cNvPr id="92192" name="Text Box 32"/>
            <p:cNvSpPr txBox="1">
              <a:spLocks noChangeArrowheads="1"/>
            </p:cNvSpPr>
            <p:nvPr/>
          </p:nvSpPr>
          <p:spPr bwMode="auto">
            <a:xfrm>
              <a:off x="3832" y="1632"/>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n</a:t>
              </a:r>
            </a:p>
          </p:txBody>
        </p:sp>
        <p:sp>
          <p:nvSpPr>
            <p:cNvPr id="92193" name="Rectangle 33"/>
            <p:cNvSpPr>
              <a:spLocks noChangeArrowheads="1"/>
            </p:cNvSpPr>
            <p:nvPr/>
          </p:nvSpPr>
          <p:spPr bwMode="auto">
            <a:xfrm>
              <a:off x="4600"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4" name="Text Box 34"/>
            <p:cNvSpPr txBox="1">
              <a:spLocks noChangeArrowheads="1"/>
            </p:cNvSpPr>
            <p:nvPr/>
          </p:nvSpPr>
          <p:spPr bwMode="auto">
            <a:xfrm>
              <a:off x="4576" y="1632"/>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array</a:t>
              </a:r>
            </a:p>
          </p:txBody>
        </p:sp>
        <p:sp>
          <p:nvSpPr>
            <p:cNvPr id="92195" name="Rectangle 35"/>
            <p:cNvSpPr>
              <a:spLocks noChangeArrowheads="1"/>
            </p:cNvSpPr>
            <p:nvPr/>
          </p:nvSpPr>
          <p:spPr bwMode="auto">
            <a:xfrm>
              <a:off x="3120"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6" name="Text Box 36"/>
            <p:cNvSpPr txBox="1">
              <a:spLocks noChangeArrowheads="1"/>
            </p:cNvSpPr>
            <p:nvPr/>
          </p:nvSpPr>
          <p:spPr bwMode="auto">
            <a:xfrm>
              <a:off x="3096" y="1632"/>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a:t>
              </a:r>
            </a:p>
          </p:txBody>
        </p:sp>
      </p:grpSp>
      <p:sp>
        <p:nvSpPr>
          <p:cNvPr id="92197" name="Rectangle 37"/>
          <p:cNvSpPr>
            <a:spLocks noChangeArrowheads="1"/>
          </p:cNvSpPr>
          <p:nvPr/>
        </p:nvSpPr>
        <p:spPr bwMode="auto">
          <a:xfrm>
            <a:off x="1232475" y="2036912"/>
            <a:ext cx="3569847"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8" name="Rectangle 38"/>
          <p:cNvSpPr>
            <a:spLocks noChangeArrowheads="1"/>
          </p:cNvSpPr>
          <p:nvPr/>
        </p:nvSpPr>
        <p:spPr bwMode="auto">
          <a:xfrm>
            <a:off x="1232476" y="2330899"/>
            <a:ext cx="4453559" cy="888962"/>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9" name="Rectangle 39"/>
          <p:cNvSpPr>
            <a:spLocks noChangeArrowheads="1"/>
          </p:cNvSpPr>
          <p:nvPr/>
        </p:nvSpPr>
        <p:spPr bwMode="auto">
          <a:xfrm>
            <a:off x="1232476" y="3221612"/>
            <a:ext cx="1909168"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5" name="Group 40"/>
          <p:cNvGrpSpPr>
            <a:grpSpLocks/>
          </p:cNvGrpSpPr>
          <p:nvPr/>
        </p:nvGrpSpPr>
        <p:grpSpPr bwMode="auto">
          <a:xfrm>
            <a:off x="5805030" y="3627599"/>
            <a:ext cx="747217" cy="404233"/>
            <a:chOff x="784" y="2552"/>
            <a:chExt cx="427" cy="231"/>
          </a:xfrm>
        </p:grpSpPr>
        <p:sp>
          <p:nvSpPr>
            <p:cNvPr id="92201" name="Rectangle 41"/>
            <p:cNvSpPr>
              <a:spLocks noChangeArrowheads="1"/>
            </p:cNvSpPr>
            <p:nvPr/>
          </p:nvSpPr>
          <p:spPr bwMode="auto">
            <a:xfrm>
              <a:off x="80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02" name="Rectangle 42"/>
            <p:cNvSpPr>
              <a:spLocks noChangeArrowheads="1"/>
            </p:cNvSpPr>
            <p:nvPr/>
          </p:nvSpPr>
          <p:spPr bwMode="auto">
            <a:xfrm>
              <a:off x="78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0</a:t>
              </a:r>
            </a:p>
          </p:txBody>
        </p:sp>
      </p:grpSp>
      <p:grpSp>
        <p:nvGrpSpPr>
          <p:cNvPr id="6" name="Group 43"/>
          <p:cNvGrpSpPr>
            <a:grpSpLocks/>
          </p:cNvGrpSpPr>
          <p:nvPr/>
        </p:nvGrpSpPr>
        <p:grpSpPr bwMode="auto">
          <a:xfrm>
            <a:off x="5805030" y="3627599"/>
            <a:ext cx="747217" cy="404233"/>
            <a:chOff x="1205" y="2552"/>
            <a:chExt cx="427" cy="231"/>
          </a:xfrm>
        </p:grpSpPr>
        <p:sp>
          <p:nvSpPr>
            <p:cNvPr id="92204" name="Rectangle 44"/>
            <p:cNvSpPr>
              <a:spLocks noChangeArrowheads="1"/>
            </p:cNvSpPr>
            <p:nvPr/>
          </p:nvSpPr>
          <p:spPr bwMode="auto">
            <a:xfrm>
              <a:off x="1229"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05" name="Rectangle 45"/>
            <p:cNvSpPr>
              <a:spLocks noChangeArrowheads="1"/>
            </p:cNvSpPr>
            <p:nvPr/>
          </p:nvSpPr>
          <p:spPr bwMode="auto">
            <a:xfrm>
              <a:off x="1205"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a:t>
              </a:r>
            </a:p>
          </p:txBody>
        </p:sp>
      </p:grpSp>
      <p:grpSp>
        <p:nvGrpSpPr>
          <p:cNvPr id="7" name="Group 46"/>
          <p:cNvGrpSpPr>
            <a:grpSpLocks/>
          </p:cNvGrpSpPr>
          <p:nvPr/>
        </p:nvGrpSpPr>
        <p:grpSpPr bwMode="auto">
          <a:xfrm>
            <a:off x="5805030" y="3627599"/>
            <a:ext cx="747217" cy="404233"/>
            <a:chOff x="1640" y="2552"/>
            <a:chExt cx="427" cy="231"/>
          </a:xfrm>
        </p:grpSpPr>
        <p:sp>
          <p:nvSpPr>
            <p:cNvPr id="92207" name="Rectangle 47"/>
            <p:cNvSpPr>
              <a:spLocks noChangeArrowheads="1"/>
            </p:cNvSpPr>
            <p:nvPr/>
          </p:nvSpPr>
          <p:spPr bwMode="auto">
            <a:xfrm>
              <a:off x="166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08" name="Rectangle 48"/>
            <p:cNvSpPr>
              <a:spLocks noChangeArrowheads="1"/>
            </p:cNvSpPr>
            <p:nvPr/>
          </p:nvSpPr>
          <p:spPr bwMode="auto">
            <a:xfrm>
              <a:off x="164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2</a:t>
              </a:r>
            </a:p>
          </p:txBody>
        </p:sp>
      </p:grpSp>
      <p:grpSp>
        <p:nvGrpSpPr>
          <p:cNvPr id="8" name="Group 49"/>
          <p:cNvGrpSpPr>
            <a:grpSpLocks/>
          </p:cNvGrpSpPr>
          <p:nvPr/>
        </p:nvGrpSpPr>
        <p:grpSpPr bwMode="auto">
          <a:xfrm>
            <a:off x="5805030" y="3627599"/>
            <a:ext cx="747217" cy="404233"/>
            <a:chOff x="2080" y="2552"/>
            <a:chExt cx="427" cy="231"/>
          </a:xfrm>
        </p:grpSpPr>
        <p:sp>
          <p:nvSpPr>
            <p:cNvPr id="92210" name="Rectangle 50"/>
            <p:cNvSpPr>
              <a:spLocks noChangeArrowheads="1"/>
            </p:cNvSpPr>
            <p:nvPr/>
          </p:nvSpPr>
          <p:spPr bwMode="auto">
            <a:xfrm>
              <a:off x="210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11" name="Rectangle 51"/>
            <p:cNvSpPr>
              <a:spLocks noChangeArrowheads="1"/>
            </p:cNvSpPr>
            <p:nvPr/>
          </p:nvSpPr>
          <p:spPr bwMode="auto">
            <a:xfrm>
              <a:off x="208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3</a:t>
              </a:r>
            </a:p>
          </p:txBody>
        </p:sp>
      </p:grpSp>
      <p:grpSp>
        <p:nvGrpSpPr>
          <p:cNvPr id="9" name="Group 52"/>
          <p:cNvGrpSpPr>
            <a:grpSpLocks/>
          </p:cNvGrpSpPr>
          <p:nvPr/>
        </p:nvGrpSpPr>
        <p:grpSpPr bwMode="auto">
          <a:xfrm>
            <a:off x="5805030" y="3627599"/>
            <a:ext cx="747217" cy="404233"/>
            <a:chOff x="2509" y="2552"/>
            <a:chExt cx="427" cy="231"/>
          </a:xfrm>
        </p:grpSpPr>
        <p:sp>
          <p:nvSpPr>
            <p:cNvPr id="92213" name="Rectangle 53"/>
            <p:cNvSpPr>
              <a:spLocks noChangeArrowheads="1"/>
            </p:cNvSpPr>
            <p:nvPr/>
          </p:nvSpPr>
          <p:spPr bwMode="auto">
            <a:xfrm>
              <a:off x="2533"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14" name="Rectangle 54"/>
            <p:cNvSpPr>
              <a:spLocks noChangeArrowheads="1"/>
            </p:cNvSpPr>
            <p:nvPr/>
          </p:nvSpPr>
          <p:spPr bwMode="auto">
            <a:xfrm>
              <a:off x="2509"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4</a:t>
              </a:r>
            </a:p>
          </p:txBody>
        </p:sp>
      </p:grpSp>
      <p:grpSp>
        <p:nvGrpSpPr>
          <p:cNvPr id="10" name="Group 55"/>
          <p:cNvGrpSpPr>
            <a:grpSpLocks/>
          </p:cNvGrpSpPr>
          <p:nvPr/>
        </p:nvGrpSpPr>
        <p:grpSpPr bwMode="auto">
          <a:xfrm>
            <a:off x="5805030" y="3627599"/>
            <a:ext cx="747217" cy="404233"/>
            <a:chOff x="2936" y="2552"/>
            <a:chExt cx="427" cy="231"/>
          </a:xfrm>
        </p:grpSpPr>
        <p:sp>
          <p:nvSpPr>
            <p:cNvPr id="92216" name="Rectangle 56"/>
            <p:cNvSpPr>
              <a:spLocks noChangeArrowheads="1"/>
            </p:cNvSpPr>
            <p:nvPr/>
          </p:nvSpPr>
          <p:spPr bwMode="auto">
            <a:xfrm>
              <a:off x="2960"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17" name="Rectangle 57"/>
            <p:cNvSpPr>
              <a:spLocks noChangeArrowheads="1"/>
            </p:cNvSpPr>
            <p:nvPr/>
          </p:nvSpPr>
          <p:spPr bwMode="auto">
            <a:xfrm>
              <a:off x="2936"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5</a:t>
              </a:r>
            </a:p>
          </p:txBody>
        </p:sp>
      </p:grpSp>
      <p:grpSp>
        <p:nvGrpSpPr>
          <p:cNvPr id="11" name="Group 58"/>
          <p:cNvGrpSpPr>
            <a:grpSpLocks/>
          </p:cNvGrpSpPr>
          <p:nvPr/>
        </p:nvGrpSpPr>
        <p:grpSpPr bwMode="auto">
          <a:xfrm>
            <a:off x="5805030" y="3627599"/>
            <a:ext cx="747217" cy="404233"/>
            <a:chOff x="3368" y="2552"/>
            <a:chExt cx="427" cy="231"/>
          </a:xfrm>
        </p:grpSpPr>
        <p:sp>
          <p:nvSpPr>
            <p:cNvPr id="92219" name="Rectangle 59"/>
            <p:cNvSpPr>
              <a:spLocks noChangeArrowheads="1"/>
            </p:cNvSpPr>
            <p:nvPr/>
          </p:nvSpPr>
          <p:spPr bwMode="auto">
            <a:xfrm>
              <a:off x="339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20" name="Rectangle 60"/>
            <p:cNvSpPr>
              <a:spLocks noChangeArrowheads="1"/>
            </p:cNvSpPr>
            <p:nvPr/>
          </p:nvSpPr>
          <p:spPr bwMode="auto">
            <a:xfrm>
              <a:off x="336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6</a:t>
              </a:r>
            </a:p>
          </p:txBody>
        </p:sp>
      </p:grpSp>
      <p:grpSp>
        <p:nvGrpSpPr>
          <p:cNvPr id="12" name="Group 61"/>
          <p:cNvGrpSpPr>
            <a:grpSpLocks/>
          </p:cNvGrpSpPr>
          <p:nvPr/>
        </p:nvGrpSpPr>
        <p:grpSpPr bwMode="auto">
          <a:xfrm>
            <a:off x="5805030" y="3627599"/>
            <a:ext cx="747217" cy="404233"/>
            <a:chOff x="3800" y="2552"/>
            <a:chExt cx="427" cy="231"/>
          </a:xfrm>
        </p:grpSpPr>
        <p:sp>
          <p:nvSpPr>
            <p:cNvPr id="92222" name="Rectangle 62"/>
            <p:cNvSpPr>
              <a:spLocks noChangeArrowheads="1"/>
            </p:cNvSpPr>
            <p:nvPr/>
          </p:nvSpPr>
          <p:spPr bwMode="auto">
            <a:xfrm>
              <a:off x="382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23" name="Rectangle 63"/>
            <p:cNvSpPr>
              <a:spLocks noChangeArrowheads="1"/>
            </p:cNvSpPr>
            <p:nvPr/>
          </p:nvSpPr>
          <p:spPr bwMode="auto">
            <a:xfrm>
              <a:off x="380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7</a:t>
              </a:r>
            </a:p>
          </p:txBody>
        </p:sp>
      </p:grpSp>
      <p:grpSp>
        <p:nvGrpSpPr>
          <p:cNvPr id="13" name="Group 64"/>
          <p:cNvGrpSpPr>
            <a:grpSpLocks/>
          </p:cNvGrpSpPr>
          <p:nvPr/>
        </p:nvGrpSpPr>
        <p:grpSpPr bwMode="auto">
          <a:xfrm>
            <a:off x="5805030" y="3627599"/>
            <a:ext cx="747217" cy="404233"/>
            <a:chOff x="4232" y="2552"/>
            <a:chExt cx="427" cy="231"/>
          </a:xfrm>
        </p:grpSpPr>
        <p:sp>
          <p:nvSpPr>
            <p:cNvPr id="92225" name="Rectangle 65"/>
            <p:cNvSpPr>
              <a:spLocks noChangeArrowheads="1"/>
            </p:cNvSpPr>
            <p:nvPr/>
          </p:nvSpPr>
          <p:spPr bwMode="auto">
            <a:xfrm>
              <a:off x="4256"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26" name="Rectangle 66"/>
            <p:cNvSpPr>
              <a:spLocks noChangeArrowheads="1"/>
            </p:cNvSpPr>
            <p:nvPr/>
          </p:nvSpPr>
          <p:spPr bwMode="auto">
            <a:xfrm>
              <a:off x="4232"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8</a:t>
              </a:r>
            </a:p>
          </p:txBody>
        </p:sp>
      </p:grpSp>
      <p:grpSp>
        <p:nvGrpSpPr>
          <p:cNvPr id="14" name="Group 67"/>
          <p:cNvGrpSpPr>
            <a:grpSpLocks/>
          </p:cNvGrpSpPr>
          <p:nvPr/>
        </p:nvGrpSpPr>
        <p:grpSpPr bwMode="auto">
          <a:xfrm>
            <a:off x="5805030" y="3627599"/>
            <a:ext cx="747217" cy="404233"/>
            <a:chOff x="4664" y="2552"/>
            <a:chExt cx="427" cy="231"/>
          </a:xfrm>
        </p:grpSpPr>
        <p:sp>
          <p:nvSpPr>
            <p:cNvPr id="92228" name="Rectangle 68"/>
            <p:cNvSpPr>
              <a:spLocks noChangeArrowheads="1"/>
            </p:cNvSpPr>
            <p:nvPr/>
          </p:nvSpPr>
          <p:spPr bwMode="auto">
            <a:xfrm>
              <a:off x="468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29" name="Rectangle 69"/>
            <p:cNvSpPr>
              <a:spLocks noChangeArrowheads="1"/>
            </p:cNvSpPr>
            <p:nvPr/>
          </p:nvSpPr>
          <p:spPr bwMode="auto">
            <a:xfrm>
              <a:off x="466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dirty="0">
                  <a:solidFill>
                    <a:srgbClr val="000000"/>
                  </a:solidFill>
                  <a:latin typeface="Times New Roman" pitchFamily="1" charset="0"/>
                </a:rPr>
                <a:t>9</a:t>
              </a:r>
            </a:p>
          </p:txBody>
        </p:sp>
      </p:grpSp>
      <p:grpSp>
        <p:nvGrpSpPr>
          <p:cNvPr id="15" name="Group 70"/>
          <p:cNvGrpSpPr>
            <a:grpSpLocks/>
          </p:cNvGrpSpPr>
          <p:nvPr/>
        </p:nvGrpSpPr>
        <p:grpSpPr bwMode="auto">
          <a:xfrm>
            <a:off x="5805030" y="3627599"/>
            <a:ext cx="747217" cy="404233"/>
            <a:chOff x="5088" y="2552"/>
            <a:chExt cx="427" cy="231"/>
          </a:xfrm>
        </p:grpSpPr>
        <p:sp>
          <p:nvSpPr>
            <p:cNvPr id="92231" name="Rectangle 71"/>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32" name="Rectangle 72"/>
            <p:cNvSpPr>
              <a:spLocks noChangeArrowheads="1"/>
            </p:cNvSpPr>
            <p:nvPr/>
          </p:nvSpPr>
          <p:spPr bwMode="auto">
            <a:xfrm>
              <a:off x="508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10</a:t>
              </a:r>
            </a:p>
          </p:txBody>
        </p:sp>
      </p:grpSp>
      <p:grpSp>
        <p:nvGrpSpPr>
          <p:cNvPr id="16" name="Group 73"/>
          <p:cNvGrpSpPr>
            <a:grpSpLocks/>
          </p:cNvGrpSpPr>
          <p:nvPr/>
        </p:nvGrpSpPr>
        <p:grpSpPr bwMode="auto">
          <a:xfrm>
            <a:off x="1358470" y="4905034"/>
            <a:ext cx="7559675" cy="813714"/>
            <a:chOff x="776" y="2552"/>
            <a:chExt cx="4320" cy="465"/>
          </a:xfrm>
        </p:grpSpPr>
        <p:sp>
          <p:nvSpPr>
            <p:cNvPr id="92234" name="Text Box 74"/>
            <p:cNvSpPr txBox="1">
              <a:spLocks noChangeArrowheads="1"/>
            </p:cNvSpPr>
            <p:nvPr/>
          </p:nvSpPr>
          <p:spPr bwMode="auto">
            <a:xfrm>
              <a:off x="824"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0</a:t>
              </a:r>
              <a:endParaRPr lang="en-US" sz="1102">
                <a:solidFill>
                  <a:srgbClr val="000000"/>
                </a:solidFill>
                <a:latin typeface="Times New Roman" pitchFamily="1" charset="0"/>
              </a:endParaRPr>
            </a:p>
          </p:txBody>
        </p:sp>
        <p:sp>
          <p:nvSpPr>
            <p:cNvPr id="92235" name="Text Box 75"/>
            <p:cNvSpPr txBox="1">
              <a:spLocks noChangeArrowheads="1"/>
            </p:cNvSpPr>
            <p:nvPr/>
          </p:nvSpPr>
          <p:spPr bwMode="auto">
            <a:xfrm>
              <a:off x="1256"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1</a:t>
              </a:r>
              <a:endParaRPr lang="en-US" sz="1102">
                <a:solidFill>
                  <a:srgbClr val="000000"/>
                </a:solidFill>
                <a:latin typeface="Times New Roman" pitchFamily="1" charset="0"/>
              </a:endParaRPr>
            </a:p>
          </p:txBody>
        </p:sp>
        <p:sp>
          <p:nvSpPr>
            <p:cNvPr id="92236" name="Text Box 76"/>
            <p:cNvSpPr txBox="1">
              <a:spLocks noChangeArrowheads="1"/>
            </p:cNvSpPr>
            <p:nvPr/>
          </p:nvSpPr>
          <p:spPr bwMode="auto">
            <a:xfrm>
              <a:off x="1688"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2</a:t>
              </a:r>
              <a:endParaRPr lang="en-US" sz="1102">
                <a:solidFill>
                  <a:srgbClr val="000000"/>
                </a:solidFill>
                <a:latin typeface="Times New Roman" pitchFamily="1" charset="0"/>
              </a:endParaRPr>
            </a:p>
          </p:txBody>
        </p:sp>
        <p:sp>
          <p:nvSpPr>
            <p:cNvPr id="92237" name="Text Box 77"/>
            <p:cNvSpPr txBox="1">
              <a:spLocks noChangeArrowheads="1"/>
            </p:cNvSpPr>
            <p:nvPr/>
          </p:nvSpPr>
          <p:spPr bwMode="auto">
            <a:xfrm>
              <a:off x="2120"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3</a:t>
              </a:r>
              <a:endParaRPr lang="en-US" sz="1102">
                <a:solidFill>
                  <a:srgbClr val="000000"/>
                </a:solidFill>
                <a:latin typeface="Times New Roman" pitchFamily="1" charset="0"/>
              </a:endParaRPr>
            </a:p>
          </p:txBody>
        </p:sp>
        <p:sp>
          <p:nvSpPr>
            <p:cNvPr id="92238" name="Text Box 78"/>
            <p:cNvSpPr txBox="1">
              <a:spLocks noChangeArrowheads="1"/>
            </p:cNvSpPr>
            <p:nvPr/>
          </p:nvSpPr>
          <p:spPr bwMode="auto">
            <a:xfrm>
              <a:off x="2552"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4</a:t>
              </a:r>
              <a:endParaRPr lang="en-US" sz="1102">
                <a:solidFill>
                  <a:srgbClr val="000000"/>
                </a:solidFill>
                <a:latin typeface="Times New Roman" pitchFamily="1" charset="0"/>
              </a:endParaRPr>
            </a:p>
          </p:txBody>
        </p:sp>
        <p:sp>
          <p:nvSpPr>
            <p:cNvPr id="92239" name="Text Box 79"/>
            <p:cNvSpPr txBox="1">
              <a:spLocks noChangeArrowheads="1"/>
            </p:cNvSpPr>
            <p:nvPr/>
          </p:nvSpPr>
          <p:spPr bwMode="auto">
            <a:xfrm>
              <a:off x="2984"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5</a:t>
              </a:r>
              <a:endParaRPr lang="en-US" sz="1102">
                <a:solidFill>
                  <a:srgbClr val="000000"/>
                </a:solidFill>
                <a:latin typeface="Times New Roman" pitchFamily="1" charset="0"/>
              </a:endParaRPr>
            </a:p>
          </p:txBody>
        </p:sp>
        <p:sp>
          <p:nvSpPr>
            <p:cNvPr id="92240" name="Text Box 80"/>
            <p:cNvSpPr txBox="1">
              <a:spLocks noChangeArrowheads="1"/>
            </p:cNvSpPr>
            <p:nvPr/>
          </p:nvSpPr>
          <p:spPr bwMode="auto">
            <a:xfrm>
              <a:off x="3416"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6</a:t>
              </a:r>
              <a:endParaRPr lang="en-US" sz="1102">
                <a:solidFill>
                  <a:srgbClr val="000000"/>
                </a:solidFill>
                <a:latin typeface="Times New Roman" pitchFamily="1" charset="0"/>
              </a:endParaRPr>
            </a:p>
          </p:txBody>
        </p:sp>
        <p:sp>
          <p:nvSpPr>
            <p:cNvPr id="92241" name="Text Box 81"/>
            <p:cNvSpPr txBox="1">
              <a:spLocks noChangeArrowheads="1"/>
            </p:cNvSpPr>
            <p:nvPr/>
          </p:nvSpPr>
          <p:spPr bwMode="auto">
            <a:xfrm>
              <a:off x="3848"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7</a:t>
              </a:r>
              <a:endParaRPr lang="en-US" sz="1102">
                <a:solidFill>
                  <a:srgbClr val="000000"/>
                </a:solidFill>
                <a:latin typeface="Times New Roman" pitchFamily="1" charset="0"/>
              </a:endParaRPr>
            </a:p>
          </p:txBody>
        </p:sp>
        <p:sp>
          <p:nvSpPr>
            <p:cNvPr id="92242" name="Text Box 82"/>
            <p:cNvSpPr txBox="1">
              <a:spLocks noChangeArrowheads="1"/>
            </p:cNvSpPr>
            <p:nvPr/>
          </p:nvSpPr>
          <p:spPr bwMode="auto">
            <a:xfrm>
              <a:off x="4280"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8</a:t>
              </a:r>
              <a:endParaRPr lang="en-US" sz="1102">
                <a:solidFill>
                  <a:srgbClr val="000000"/>
                </a:solidFill>
                <a:latin typeface="Times New Roman" pitchFamily="1" charset="0"/>
              </a:endParaRPr>
            </a:p>
          </p:txBody>
        </p:sp>
        <p:sp>
          <p:nvSpPr>
            <p:cNvPr id="92243" name="Rectangle 83"/>
            <p:cNvSpPr>
              <a:spLocks noChangeArrowheads="1"/>
            </p:cNvSpPr>
            <p:nvPr/>
          </p:nvSpPr>
          <p:spPr bwMode="auto">
            <a:xfrm>
              <a:off x="776"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4" name="Rectangle 84"/>
            <p:cNvSpPr>
              <a:spLocks noChangeArrowheads="1"/>
            </p:cNvSpPr>
            <p:nvPr/>
          </p:nvSpPr>
          <p:spPr bwMode="auto">
            <a:xfrm>
              <a:off x="1208"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5" name="Rectangle 85"/>
            <p:cNvSpPr>
              <a:spLocks noChangeArrowheads="1"/>
            </p:cNvSpPr>
            <p:nvPr/>
          </p:nvSpPr>
          <p:spPr bwMode="auto">
            <a:xfrm>
              <a:off x="1640"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6" name="Rectangle 86"/>
            <p:cNvSpPr>
              <a:spLocks noChangeArrowheads="1"/>
            </p:cNvSpPr>
            <p:nvPr/>
          </p:nvSpPr>
          <p:spPr bwMode="auto">
            <a:xfrm>
              <a:off x="2072"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7" name="Rectangle 87"/>
            <p:cNvSpPr>
              <a:spLocks noChangeArrowheads="1"/>
            </p:cNvSpPr>
            <p:nvPr/>
          </p:nvSpPr>
          <p:spPr bwMode="auto">
            <a:xfrm>
              <a:off x="2504"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8" name="Rectangle 88"/>
            <p:cNvSpPr>
              <a:spLocks noChangeArrowheads="1"/>
            </p:cNvSpPr>
            <p:nvPr/>
          </p:nvSpPr>
          <p:spPr bwMode="auto">
            <a:xfrm>
              <a:off x="2936"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9" name="Rectangle 89"/>
            <p:cNvSpPr>
              <a:spLocks noChangeArrowheads="1"/>
            </p:cNvSpPr>
            <p:nvPr/>
          </p:nvSpPr>
          <p:spPr bwMode="auto">
            <a:xfrm>
              <a:off x="3368"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50" name="Rectangle 90"/>
            <p:cNvSpPr>
              <a:spLocks noChangeArrowheads="1"/>
            </p:cNvSpPr>
            <p:nvPr/>
          </p:nvSpPr>
          <p:spPr bwMode="auto">
            <a:xfrm>
              <a:off x="3800"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51" name="Rectangle 91"/>
            <p:cNvSpPr>
              <a:spLocks noChangeArrowheads="1"/>
            </p:cNvSpPr>
            <p:nvPr/>
          </p:nvSpPr>
          <p:spPr bwMode="auto">
            <a:xfrm>
              <a:off x="4232"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52" name="Rectangle 92"/>
            <p:cNvSpPr>
              <a:spLocks noChangeArrowheads="1"/>
            </p:cNvSpPr>
            <p:nvPr/>
          </p:nvSpPr>
          <p:spPr bwMode="auto">
            <a:xfrm>
              <a:off x="4664"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53" name="Text Box 93"/>
            <p:cNvSpPr txBox="1">
              <a:spLocks noChangeArrowheads="1"/>
            </p:cNvSpPr>
            <p:nvPr/>
          </p:nvSpPr>
          <p:spPr bwMode="auto">
            <a:xfrm>
              <a:off x="4712"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dirty="0">
                  <a:solidFill>
                    <a:srgbClr val="000000"/>
                  </a:solidFill>
                  <a:latin typeface="Times New Roman" pitchFamily="1" charset="0"/>
                </a:rPr>
                <a:t>9</a:t>
              </a:r>
              <a:endParaRPr lang="en-US" sz="1102" dirty="0">
                <a:solidFill>
                  <a:srgbClr val="000000"/>
                </a:solidFill>
                <a:latin typeface="Times New Roman" pitchFamily="1" charset="0"/>
              </a:endParaRPr>
            </a:p>
          </p:txBody>
        </p:sp>
        <p:grpSp>
          <p:nvGrpSpPr>
            <p:cNvPr id="17" name="Group 94"/>
            <p:cNvGrpSpPr>
              <a:grpSpLocks/>
            </p:cNvGrpSpPr>
            <p:nvPr/>
          </p:nvGrpSpPr>
          <p:grpSpPr bwMode="auto">
            <a:xfrm>
              <a:off x="4656" y="2557"/>
              <a:ext cx="432" cy="285"/>
              <a:chOff x="4656" y="3672"/>
              <a:chExt cx="432" cy="285"/>
            </a:xfrm>
          </p:grpSpPr>
          <p:sp>
            <p:nvSpPr>
              <p:cNvPr id="92255" name="Rectangle 95"/>
              <p:cNvSpPr>
                <a:spLocks noChangeArrowheads="1"/>
              </p:cNvSpPr>
              <p:nvPr/>
            </p:nvSpPr>
            <p:spPr bwMode="auto">
              <a:xfrm>
                <a:off x="4694" y="3706"/>
                <a:ext cx="362" cy="219"/>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56" name="Rectangle 96"/>
              <p:cNvSpPr>
                <a:spLocks noChangeArrowheads="1"/>
              </p:cNvSpPr>
              <p:nvPr/>
            </p:nvSpPr>
            <p:spPr bwMode="auto">
              <a:xfrm>
                <a:off x="4656" y="3672"/>
                <a:ext cx="432"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0</a:t>
                </a:r>
              </a:p>
            </p:txBody>
          </p:sp>
        </p:grpSp>
      </p:grpSp>
      <p:grpSp>
        <p:nvGrpSpPr>
          <p:cNvPr id="18" name="Group 97"/>
          <p:cNvGrpSpPr>
            <a:grpSpLocks/>
          </p:cNvGrpSpPr>
          <p:nvPr/>
        </p:nvGrpSpPr>
        <p:grpSpPr bwMode="auto">
          <a:xfrm>
            <a:off x="1372470" y="4919043"/>
            <a:ext cx="747218" cy="498729"/>
            <a:chOff x="240" y="3120"/>
            <a:chExt cx="427" cy="285"/>
          </a:xfrm>
        </p:grpSpPr>
        <p:sp>
          <p:nvSpPr>
            <p:cNvPr id="92258" name="Rectangle 98"/>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59" name="Rectangle 99"/>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dirty="0">
                  <a:solidFill>
                    <a:srgbClr val="000000"/>
                  </a:solidFill>
                  <a:latin typeface="Times New Roman" pitchFamily="1" charset="0"/>
                </a:rPr>
                <a:t>9</a:t>
              </a:r>
            </a:p>
          </p:txBody>
        </p:sp>
      </p:grpSp>
      <p:grpSp>
        <p:nvGrpSpPr>
          <p:cNvPr id="19" name="Group 100"/>
          <p:cNvGrpSpPr>
            <a:grpSpLocks/>
          </p:cNvGrpSpPr>
          <p:nvPr/>
        </p:nvGrpSpPr>
        <p:grpSpPr bwMode="auto">
          <a:xfrm>
            <a:off x="2109189" y="4905043"/>
            <a:ext cx="747217" cy="498729"/>
            <a:chOff x="240" y="3120"/>
            <a:chExt cx="427" cy="285"/>
          </a:xfrm>
        </p:grpSpPr>
        <p:sp>
          <p:nvSpPr>
            <p:cNvPr id="92261" name="Rectangle 101"/>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62" name="Rectangle 102"/>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1</a:t>
              </a:r>
            </a:p>
          </p:txBody>
        </p:sp>
      </p:grpSp>
      <p:grpSp>
        <p:nvGrpSpPr>
          <p:cNvPr id="20" name="Group 103"/>
          <p:cNvGrpSpPr>
            <a:grpSpLocks/>
          </p:cNvGrpSpPr>
          <p:nvPr/>
        </p:nvGrpSpPr>
        <p:grpSpPr bwMode="auto">
          <a:xfrm>
            <a:off x="2109189" y="4919043"/>
            <a:ext cx="747217" cy="498729"/>
            <a:chOff x="240" y="3120"/>
            <a:chExt cx="427" cy="285"/>
          </a:xfrm>
        </p:grpSpPr>
        <p:sp>
          <p:nvSpPr>
            <p:cNvPr id="92264" name="Rectangle 104"/>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65" name="Rectangle 105"/>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8</a:t>
              </a:r>
            </a:p>
          </p:txBody>
        </p:sp>
      </p:grpSp>
      <p:grpSp>
        <p:nvGrpSpPr>
          <p:cNvPr id="21" name="Group 106"/>
          <p:cNvGrpSpPr>
            <a:grpSpLocks/>
          </p:cNvGrpSpPr>
          <p:nvPr/>
        </p:nvGrpSpPr>
        <p:grpSpPr bwMode="auto">
          <a:xfrm>
            <a:off x="2870406" y="4905043"/>
            <a:ext cx="747218" cy="498729"/>
            <a:chOff x="240" y="3120"/>
            <a:chExt cx="427" cy="285"/>
          </a:xfrm>
        </p:grpSpPr>
        <p:sp>
          <p:nvSpPr>
            <p:cNvPr id="92267" name="Rectangle 107"/>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68" name="Rectangle 108"/>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2</a:t>
              </a:r>
            </a:p>
          </p:txBody>
        </p:sp>
      </p:grpSp>
      <p:grpSp>
        <p:nvGrpSpPr>
          <p:cNvPr id="22" name="Group 109"/>
          <p:cNvGrpSpPr>
            <a:grpSpLocks/>
          </p:cNvGrpSpPr>
          <p:nvPr/>
        </p:nvGrpSpPr>
        <p:grpSpPr bwMode="auto">
          <a:xfrm>
            <a:off x="2870406" y="4919043"/>
            <a:ext cx="747218" cy="498729"/>
            <a:chOff x="240" y="3120"/>
            <a:chExt cx="427" cy="285"/>
          </a:xfrm>
        </p:grpSpPr>
        <p:sp>
          <p:nvSpPr>
            <p:cNvPr id="92270" name="Rectangle 110"/>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71" name="Rectangle 111"/>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7</a:t>
              </a:r>
            </a:p>
          </p:txBody>
        </p:sp>
      </p:grpSp>
      <p:grpSp>
        <p:nvGrpSpPr>
          <p:cNvPr id="23" name="Group 112"/>
          <p:cNvGrpSpPr>
            <a:grpSpLocks/>
          </p:cNvGrpSpPr>
          <p:nvPr/>
        </p:nvGrpSpPr>
        <p:grpSpPr bwMode="auto">
          <a:xfrm>
            <a:off x="3640373" y="4905043"/>
            <a:ext cx="747218" cy="498729"/>
            <a:chOff x="240" y="3120"/>
            <a:chExt cx="427" cy="285"/>
          </a:xfrm>
        </p:grpSpPr>
        <p:sp>
          <p:nvSpPr>
            <p:cNvPr id="92273" name="Rectangle 113"/>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74" name="Rectangle 114"/>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3</a:t>
              </a:r>
            </a:p>
          </p:txBody>
        </p:sp>
      </p:grpSp>
      <p:grpSp>
        <p:nvGrpSpPr>
          <p:cNvPr id="24" name="Group 115"/>
          <p:cNvGrpSpPr>
            <a:grpSpLocks/>
          </p:cNvGrpSpPr>
          <p:nvPr/>
        </p:nvGrpSpPr>
        <p:grpSpPr bwMode="auto">
          <a:xfrm>
            <a:off x="3640373" y="4919043"/>
            <a:ext cx="747218" cy="498729"/>
            <a:chOff x="240" y="3120"/>
            <a:chExt cx="427" cy="285"/>
          </a:xfrm>
        </p:grpSpPr>
        <p:sp>
          <p:nvSpPr>
            <p:cNvPr id="92276" name="Rectangle 116"/>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77" name="Rectangle 117"/>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6</a:t>
              </a:r>
            </a:p>
          </p:txBody>
        </p:sp>
      </p:grpSp>
      <p:grpSp>
        <p:nvGrpSpPr>
          <p:cNvPr id="25" name="Group 118"/>
          <p:cNvGrpSpPr>
            <a:grpSpLocks/>
          </p:cNvGrpSpPr>
          <p:nvPr/>
        </p:nvGrpSpPr>
        <p:grpSpPr bwMode="auto">
          <a:xfrm>
            <a:off x="4391091" y="4905043"/>
            <a:ext cx="747217" cy="498729"/>
            <a:chOff x="240" y="3120"/>
            <a:chExt cx="427" cy="285"/>
          </a:xfrm>
        </p:grpSpPr>
        <p:sp>
          <p:nvSpPr>
            <p:cNvPr id="92279" name="Rectangle 119"/>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80" name="Rectangle 120"/>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4</a:t>
              </a:r>
            </a:p>
          </p:txBody>
        </p:sp>
      </p:grpSp>
      <p:grpSp>
        <p:nvGrpSpPr>
          <p:cNvPr id="26" name="Group 121"/>
          <p:cNvGrpSpPr>
            <a:grpSpLocks/>
          </p:cNvGrpSpPr>
          <p:nvPr/>
        </p:nvGrpSpPr>
        <p:grpSpPr bwMode="auto">
          <a:xfrm>
            <a:off x="4391091" y="4919043"/>
            <a:ext cx="747217" cy="498729"/>
            <a:chOff x="240" y="3120"/>
            <a:chExt cx="427" cy="285"/>
          </a:xfrm>
        </p:grpSpPr>
        <p:sp>
          <p:nvSpPr>
            <p:cNvPr id="92282" name="Rectangle 122"/>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83" name="Rectangle 123"/>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5</a:t>
              </a:r>
            </a:p>
          </p:txBody>
        </p:sp>
      </p:grpSp>
      <p:grpSp>
        <p:nvGrpSpPr>
          <p:cNvPr id="27" name="Group 124"/>
          <p:cNvGrpSpPr>
            <a:grpSpLocks/>
          </p:cNvGrpSpPr>
          <p:nvPr/>
        </p:nvGrpSpPr>
        <p:grpSpPr bwMode="auto">
          <a:xfrm>
            <a:off x="5138309" y="4905043"/>
            <a:ext cx="747218" cy="498729"/>
            <a:chOff x="240" y="3120"/>
            <a:chExt cx="427" cy="285"/>
          </a:xfrm>
        </p:grpSpPr>
        <p:sp>
          <p:nvSpPr>
            <p:cNvPr id="92285" name="Rectangle 125"/>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86" name="Rectangle 126"/>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5</a:t>
              </a:r>
            </a:p>
          </p:txBody>
        </p:sp>
      </p:grpSp>
      <p:grpSp>
        <p:nvGrpSpPr>
          <p:cNvPr id="28" name="Group 127"/>
          <p:cNvGrpSpPr>
            <a:grpSpLocks/>
          </p:cNvGrpSpPr>
          <p:nvPr/>
        </p:nvGrpSpPr>
        <p:grpSpPr bwMode="auto">
          <a:xfrm>
            <a:off x="5138309" y="4919043"/>
            <a:ext cx="747218" cy="498729"/>
            <a:chOff x="240" y="3120"/>
            <a:chExt cx="427" cy="285"/>
          </a:xfrm>
        </p:grpSpPr>
        <p:sp>
          <p:nvSpPr>
            <p:cNvPr id="92288" name="Rectangle 128"/>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89" name="Rectangle 129"/>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4</a:t>
              </a:r>
            </a:p>
          </p:txBody>
        </p:sp>
      </p:grpSp>
      <p:grpSp>
        <p:nvGrpSpPr>
          <p:cNvPr id="29" name="Group 130"/>
          <p:cNvGrpSpPr>
            <a:grpSpLocks/>
          </p:cNvGrpSpPr>
          <p:nvPr/>
        </p:nvGrpSpPr>
        <p:grpSpPr bwMode="auto">
          <a:xfrm>
            <a:off x="5894276" y="4905043"/>
            <a:ext cx="747218" cy="498729"/>
            <a:chOff x="240" y="3120"/>
            <a:chExt cx="427" cy="285"/>
          </a:xfrm>
        </p:grpSpPr>
        <p:sp>
          <p:nvSpPr>
            <p:cNvPr id="92291" name="Rectangle 131"/>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92" name="Rectangle 132"/>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6</a:t>
              </a:r>
            </a:p>
          </p:txBody>
        </p:sp>
      </p:grpSp>
      <p:grpSp>
        <p:nvGrpSpPr>
          <p:cNvPr id="30" name="Group 133"/>
          <p:cNvGrpSpPr>
            <a:grpSpLocks/>
          </p:cNvGrpSpPr>
          <p:nvPr/>
        </p:nvGrpSpPr>
        <p:grpSpPr bwMode="auto">
          <a:xfrm>
            <a:off x="5894276" y="4919043"/>
            <a:ext cx="747218" cy="498729"/>
            <a:chOff x="240" y="3120"/>
            <a:chExt cx="427" cy="285"/>
          </a:xfrm>
        </p:grpSpPr>
        <p:sp>
          <p:nvSpPr>
            <p:cNvPr id="92294" name="Rectangle 134"/>
            <p:cNvSpPr>
              <a:spLocks noChangeArrowheads="1"/>
            </p:cNvSpPr>
            <p:nvPr/>
          </p:nvSpPr>
          <p:spPr bwMode="auto">
            <a:xfrm>
              <a:off x="264" y="3125"/>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95" name="Rectangle 135"/>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3</a:t>
              </a:r>
            </a:p>
          </p:txBody>
        </p:sp>
      </p:grpSp>
      <p:grpSp>
        <p:nvGrpSpPr>
          <p:cNvPr id="31" name="Group 136"/>
          <p:cNvGrpSpPr>
            <a:grpSpLocks/>
          </p:cNvGrpSpPr>
          <p:nvPr/>
        </p:nvGrpSpPr>
        <p:grpSpPr bwMode="auto">
          <a:xfrm>
            <a:off x="6650244" y="4905043"/>
            <a:ext cx="747218" cy="498729"/>
            <a:chOff x="240" y="3120"/>
            <a:chExt cx="427" cy="285"/>
          </a:xfrm>
        </p:grpSpPr>
        <p:sp>
          <p:nvSpPr>
            <p:cNvPr id="92297" name="Rectangle 137"/>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98" name="Rectangle 138"/>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7</a:t>
              </a:r>
            </a:p>
          </p:txBody>
        </p:sp>
      </p:grpSp>
      <p:grpSp>
        <p:nvGrpSpPr>
          <p:cNvPr id="92160" name="Group 139"/>
          <p:cNvGrpSpPr>
            <a:grpSpLocks/>
          </p:cNvGrpSpPr>
          <p:nvPr/>
        </p:nvGrpSpPr>
        <p:grpSpPr bwMode="auto">
          <a:xfrm>
            <a:off x="6650244" y="4919043"/>
            <a:ext cx="747218" cy="498729"/>
            <a:chOff x="240" y="3120"/>
            <a:chExt cx="427" cy="285"/>
          </a:xfrm>
        </p:grpSpPr>
        <p:sp>
          <p:nvSpPr>
            <p:cNvPr id="92300" name="Rectangle 140"/>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01" name="Rectangle 141"/>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2</a:t>
              </a:r>
            </a:p>
          </p:txBody>
        </p:sp>
      </p:grpSp>
      <p:grpSp>
        <p:nvGrpSpPr>
          <p:cNvPr id="92161" name="Group 142"/>
          <p:cNvGrpSpPr>
            <a:grpSpLocks/>
          </p:cNvGrpSpPr>
          <p:nvPr/>
        </p:nvGrpSpPr>
        <p:grpSpPr bwMode="auto">
          <a:xfrm>
            <a:off x="7406211" y="4905043"/>
            <a:ext cx="747218" cy="498729"/>
            <a:chOff x="240" y="3120"/>
            <a:chExt cx="427" cy="285"/>
          </a:xfrm>
        </p:grpSpPr>
        <p:sp>
          <p:nvSpPr>
            <p:cNvPr id="92303" name="Rectangle 143"/>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04" name="Rectangle 144"/>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8</a:t>
              </a:r>
            </a:p>
          </p:txBody>
        </p:sp>
      </p:grpSp>
      <p:grpSp>
        <p:nvGrpSpPr>
          <p:cNvPr id="92177" name="Group 145"/>
          <p:cNvGrpSpPr>
            <a:grpSpLocks/>
          </p:cNvGrpSpPr>
          <p:nvPr/>
        </p:nvGrpSpPr>
        <p:grpSpPr bwMode="auto">
          <a:xfrm>
            <a:off x="7406211" y="4919043"/>
            <a:ext cx="747218" cy="498729"/>
            <a:chOff x="240" y="3120"/>
            <a:chExt cx="427" cy="285"/>
          </a:xfrm>
        </p:grpSpPr>
        <p:sp>
          <p:nvSpPr>
            <p:cNvPr id="92306" name="Rectangle 146"/>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07" name="Rectangle 147"/>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1</a:t>
              </a:r>
            </a:p>
          </p:txBody>
        </p:sp>
      </p:grpSp>
      <p:grpSp>
        <p:nvGrpSpPr>
          <p:cNvPr id="92181" name="Group 148"/>
          <p:cNvGrpSpPr>
            <a:grpSpLocks/>
          </p:cNvGrpSpPr>
          <p:nvPr/>
        </p:nvGrpSpPr>
        <p:grpSpPr bwMode="auto">
          <a:xfrm>
            <a:off x="8162179" y="4905043"/>
            <a:ext cx="747218" cy="498729"/>
            <a:chOff x="240" y="3120"/>
            <a:chExt cx="427" cy="285"/>
          </a:xfrm>
        </p:grpSpPr>
        <p:sp>
          <p:nvSpPr>
            <p:cNvPr id="92309" name="Rectangle 149"/>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10" name="Rectangle 150"/>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9</a:t>
              </a:r>
            </a:p>
          </p:txBody>
        </p:sp>
      </p:grpSp>
      <p:grpSp>
        <p:nvGrpSpPr>
          <p:cNvPr id="92188" name="Group 151"/>
          <p:cNvGrpSpPr>
            <a:grpSpLocks/>
          </p:cNvGrpSpPr>
          <p:nvPr/>
        </p:nvGrpSpPr>
        <p:grpSpPr bwMode="auto">
          <a:xfrm>
            <a:off x="8162179" y="4919043"/>
            <a:ext cx="747218" cy="498729"/>
            <a:chOff x="240" y="3120"/>
            <a:chExt cx="427" cy="285"/>
          </a:xfrm>
        </p:grpSpPr>
        <p:sp>
          <p:nvSpPr>
            <p:cNvPr id="92312" name="Rectangle 152"/>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13" name="Rectangle 153"/>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0</a:t>
              </a:r>
            </a:p>
          </p:txBody>
        </p:sp>
      </p:grpSp>
      <p:sp>
        <p:nvSpPr>
          <p:cNvPr id="92314" name="Oval 154"/>
          <p:cNvSpPr>
            <a:spLocks noChangeArrowheads="1"/>
          </p:cNvSpPr>
          <p:nvPr/>
        </p:nvSpPr>
        <p:spPr bwMode="auto">
          <a:xfrm>
            <a:off x="8732654" y="3823586"/>
            <a:ext cx="82247" cy="82246"/>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315" name="AutoShape 155"/>
          <p:cNvCxnSpPr>
            <a:cxnSpLocks noChangeShapeType="1"/>
            <a:stCxn id="92314" idx="4"/>
            <a:endCxn id="92243" idx="1"/>
          </p:cNvCxnSpPr>
          <p:nvPr/>
        </p:nvCxnSpPr>
        <p:spPr bwMode="auto">
          <a:xfrm rot="5400000">
            <a:off x="4437463" y="826840"/>
            <a:ext cx="1258196" cy="7416181"/>
          </a:xfrm>
          <a:prstGeom prst="bentConnector4">
            <a:avLst>
              <a:gd name="adj1" fmla="val 54380"/>
              <a:gd name="adj2" fmla="val 103398"/>
            </a:avLst>
          </a:prstGeom>
          <a:noFill/>
          <a:ln w="9525">
            <a:solidFill>
              <a:schemeClr val="tx1"/>
            </a:solidFill>
            <a:miter lim="800000"/>
            <a:headEnd/>
            <a:tailEnd type="triangle" w="med" len="med"/>
          </a:ln>
          <a:effectLst/>
        </p:spPr>
      </p:cxnSp>
      <p:sp>
        <p:nvSpPr>
          <p:cNvPr id="92316" name="Oval 156"/>
          <p:cNvSpPr>
            <a:spLocks noChangeArrowheads="1"/>
          </p:cNvSpPr>
          <p:nvPr/>
        </p:nvSpPr>
        <p:spPr bwMode="auto">
          <a:xfrm>
            <a:off x="8568161" y="3473601"/>
            <a:ext cx="82247" cy="82246"/>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317" name="AutoShape 157"/>
          <p:cNvCxnSpPr>
            <a:cxnSpLocks noChangeShapeType="1"/>
            <a:stCxn id="92316" idx="4"/>
            <a:endCxn id="92243" idx="1"/>
          </p:cNvCxnSpPr>
          <p:nvPr/>
        </p:nvCxnSpPr>
        <p:spPr bwMode="auto">
          <a:xfrm rot="5400000">
            <a:off x="4180224" y="734094"/>
            <a:ext cx="1608181" cy="7251688"/>
          </a:xfrm>
          <a:prstGeom prst="bentConnector4">
            <a:avLst>
              <a:gd name="adj1" fmla="val 64088"/>
              <a:gd name="adj2" fmla="val 103477"/>
            </a:avLst>
          </a:prstGeom>
          <a:noFill/>
          <a:ln w="9525">
            <a:solidFill>
              <a:schemeClr val="tx1"/>
            </a:solidFill>
            <a:miter lim="800000"/>
            <a:headEnd/>
            <a:tailEnd type="triangle" w="med" len="med"/>
          </a:ln>
          <a:effectLst/>
        </p:spPr>
      </p:cxnSp>
      <p:grpSp>
        <p:nvGrpSpPr>
          <p:cNvPr id="92200" name="Group 158"/>
          <p:cNvGrpSpPr>
            <a:grpSpLocks/>
          </p:cNvGrpSpPr>
          <p:nvPr/>
        </p:nvGrpSpPr>
        <p:grpSpPr bwMode="auto">
          <a:xfrm>
            <a:off x="672500" y="1583682"/>
            <a:ext cx="8854619" cy="3015120"/>
            <a:chOff x="384" y="905"/>
            <a:chExt cx="5060" cy="1723"/>
          </a:xfrm>
        </p:grpSpPr>
        <p:sp>
          <p:nvSpPr>
            <p:cNvPr id="92319" name="Rectangle 159"/>
            <p:cNvSpPr>
              <a:spLocks noChangeArrowheads="1"/>
            </p:cNvSpPr>
            <p:nvPr/>
          </p:nvSpPr>
          <p:spPr bwMode="auto">
            <a:xfrm>
              <a:off x="384" y="905"/>
              <a:ext cx="5060" cy="172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0" name="Text Box 160"/>
            <p:cNvSpPr txBox="1">
              <a:spLocks noChangeArrowheads="1"/>
            </p:cNvSpPr>
            <p:nvPr/>
          </p:nvSpPr>
          <p:spPr bwMode="auto">
            <a:xfrm>
              <a:off x="456" y="945"/>
              <a:ext cx="4905" cy="1294"/>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private String arrayToString(int[] array) {</a:t>
              </a:r>
            </a:p>
            <a:p>
              <a:pPr defTabSz="1007943" eaLnBrk="0">
                <a:lnSpc>
                  <a:spcPct val="100000"/>
                </a:lnSpc>
                <a:buClrTx/>
                <a:buSzTx/>
              </a:pPr>
              <a:r>
                <a:rPr lang="en-US" sz="1764" b="1">
                  <a:solidFill>
                    <a:srgbClr val="000000"/>
                  </a:solidFill>
                  <a:latin typeface="Courier New" pitchFamily="1" charset="0"/>
                </a:rPr>
                <a:t>   String str = "";</a:t>
              </a:r>
            </a:p>
            <a:p>
              <a:pPr defTabSz="1007943" eaLnBrk="0">
                <a:lnSpc>
                  <a:spcPct val="100000"/>
                </a:lnSpc>
                <a:buClrTx/>
                <a:buSzTx/>
              </a:pPr>
              <a:r>
                <a:rPr lang="en-US" sz="1764" b="1">
                  <a:solidFill>
                    <a:srgbClr val="000000"/>
                  </a:solidFill>
                  <a:latin typeface="Courier New" pitchFamily="1" charset="0"/>
                </a:rPr>
                <a:t>   for (int i = 0; i &lt; array.length; i++) {</a:t>
              </a:r>
            </a:p>
            <a:p>
              <a:pPr defTabSz="1007943" eaLnBrk="0">
                <a:lnSpc>
                  <a:spcPct val="100000"/>
                </a:lnSpc>
                <a:buClrTx/>
                <a:buSzTx/>
              </a:pPr>
              <a:r>
                <a:rPr lang="en-US" sz="1764" b="1">
                  <a:solidFill>
                    <a:srgbClr val="000000"/>
                  </a:solidFill>
                  <a:latin typeface="Courier New" pitchFamily="1" charset="0"/>
                </a:rPr>
                <a:t>      if (i &gt; 0) str += ", ";</a:t>
              </a:r>
            </a:p>
            <a:p>
              <a:pPr defTabSz="1007943" eaLnBrk="0">
                <a:lnSpc>
                  <a:spcPct val="100000"/>
                </a:lnSpc>
                <a:buClrTx/>
                <a:buSzTx/>
              </a:pPr>
              <a:r>
                <a:rPr lang="en-US" sz="1764" b="1">
                  <a:solidFill>
                    <a:srgbClr val="000000"/>
                  </a:solidFill>
                  <a:latin typeface="Courier New" pitchFamily="1" charset="0"/>
                </a:rPr>
                <a:t>      str += array[i];</a:t>
              </a:r>
            </a:p>
            <a:p>
              <a:pPr defTabSz="1007943" eaLnBrk="0">
                <a:lnSpc>
                  <a:spcPct val="100000"/>
                </a:lnSpc>
                <a:buClrTx/>
                <a:buSzTx/>
              </a:pPr>
              <a:r>
                <a:rPr lang="en-US" sz="1764" b="1">
                  <a:solidFill>
                    <a:srgbClr val="000000"/>
                  </a:solidFill>
                  <a:latin typeface="Courier New" pitchFamily="1" charset="0"/>
                </a:rPr>
                <a:t>   }</a:t>
              </a:r>
            </a:p>
            <a:p>
              <a:pPr defTabSz="1007943" eaLnBrk="0">
                <a:lnSpc>
                  <a:spcPct val="100000"/>
                </a:lnSpc>
                <a:buClrTx/>
                <a:buSzTx/>
              </a:pPr>
              <a:r>
                <a:rPr lang="en-US" sz="1764" b="1">
                  <a:solidFill>
                    <a:srgbClr val="000000"/>
                  </a:solidFill>
                  <a:latin typeface="Courier New" pitchFamily="1" charset="0"/>
                </a:rPr>
                <a:t>   return "[" + str + "]";</a:t>
              </a:r>
            </a:p>
            <a:p>
              <a:pPr defTabSz="1007943" eaLnBrk="0">
                <a:lnSpc>
                  <a:spcPct val="100000"/>
                </a:lnSpc>
                <a:buClrTx/>
                <a:buSzTx/>
              </a:pPr>
              <a:r>
                <a:rPr lang="en-US" sz="1764" b="1">
                  <a:solidFill>
                    <a:srgbClr val="000000"/>
                  </a:solidFill>
                  <a:latin typeface="Courier New" pitchFamily="1" charset="0"/>
                </a:rPr>
                <a:t>}</a:t>
              </a:r>
              <a:endParaRPr sz="1764" b="1" noProof="1">
                <a:solidFill>
                  <a:srgbClr val="000000"/>
                </a:solidFill>
                <a:latin typeface="Courier New" pitchFamily="1" charset="0"/>
              </a:endParaRPr>
            </a:p>
          </p:txBody>
        </p:sp>
        <p:sp>
          <p:nvSpPr>
            <p:cNvPr id="92321" name="Rectangle 161"/>
            <p:cNvSpPr>
              <a:spLocks noChangeArrowheads="1"/>
            </p:cNvSpPr>
            <p:nvPr/>
          </p:nvSpPr>
          <p:spPr bwMode="auto">
            <a:xfrm>
              <a:off x="4704" y="2312"/>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2" name="Text Box 162"/>
            <p:cNvSpPr txBox="1">
              <a:spLocks noChangeArrowheads="1"/>
            </p:cNvSpPr>
            <p:nvPr/>
          </p:nvSpPr>
          <p:spPr bwMode="auto">
            <a:xfrm>
              <a:off x="4680" y="2128"/>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array</a:t>
              </a:r>
            </a:p>
          </p:txBody>
        </p:sp>
        <p:sp>
          <p:nvSpPr>
            <p:cNvPr id="92323" name="Rectangle 163"/>
            <p:cNvSpPr>
              <a:spLocks noChangeArrowheads="1"/>
            </p:cNvSpPr>
            <p:nvPr/>
          </p:nvSpPr>
          <p:spPr bwMode="auto">
            <a:xfrm>
              <a:off x="3936" y="2312"/>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4" name="Text Box 164"/>
            <p:cNvSpPr txBox="1">
              <a:spLocks noChangeArrowheads="1"/>
            </p:cNvSpPr>
            <p:nvPr/>
          </p:nvSpPr>
          <p:spPr bwMode="auto">
            <a:xfrm>
              <a:off x="3912" y="2128"/>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a:t>
              </a:r>
            </a:p>
          </p:txBody>
        </p:sp>
        <p:sp>
          <p:nvSpPr>
            <p:cNvPr id="92325" name="Rectangle 165"/>
            <p:cNvSpPr>
              <a:spLocks noChangeArrowheads="1"/>
            </p:cNvSpPr>
            <p:nvPr/>
          </p:nvSpPr>
          <p:spPr bwMode="auto">
            <a:xfrm>
              <a:off x="1392" y="2312"/>
              <a:ext cx="2392"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6" name="Text Box 166"/>
            <p:cNvSpPr txBox="1">
              <a:spLocks noChangeArrowheads="1"/>
            </p:cNvSpPr>
            <p:nvPr/>
          </p:nvSpPr>
          <p:spPr bwMode="auto">
            <a:xfrm>
              <a:off x="1384" y="2128"/>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str</a:t>
              </a:r>
            </a:p>
          </p:txBody>
        </p:sp>
      </p:grpSp>
      <p:sp>
        <p:nvSpPr>
          <p:cNvPr id="92327" name="Rectangle 167"/>
          <p:cNvSpPr>
            <a:spLocks noChangeArrowheads="1"/>
          </p:cNvSpPr>
          <p:nvPr/>
        </p:nvSpPr>
        <p:spPr bwMode="auto">
          <a:xfrm>
            <a:off x="1232476" y="1993165"/>
            <a:ext cx="2379898" cy="288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8" name="Rectangle 168"/>
          <p:cNvSpPr>
            <a:spLocks noChangeArrowheads="1"/>
          </p:cNvSpPr>
          <p:nvPr/>
        </p:nvSpPr>
        <p:spPr bwMode="auto">
          <a:xfrm>
            <a:off x="1232476" y="2260902"/>
            <a:ext cx="5655757" cy="1112952"/>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9" name="Rectangle 169"/>
          <p:cNvSpPr>
            <a:spLocks noChangeArrowheads="1"/>
          </p:cNvSpPr>
          <p:nvPr/>
        </p:nvSpPr>
        <p:spPr bwMode="auto">
          <a:xfrm>
            <a:off x="1232476" y="3351107"/>
            <a:ext cx="3387854"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92203" name="Group 170"/>
          <p:cNvGrpSpPr>
            <a:grpSpLocks/>
          </p:cNvGrpSpPr>
          <p:nvPr/>
        </p:nvGrpSpPr>
        <p:grpSpPr bwMode="auto">
          <a:xfrm>
            <a:off x="7042227" y="4045821"/>
            <a:ext cx="747218" cy="404233"/>
            <a:chOff x="784" y="2552"/>
            <a:chExt cx="427" cy="231"/>
          </a:xfrm>
        </p:grpSpPr>
        <p:sp>
          <p:nvSpPr>
            <p:cNvPr id="92331" name="Rectangle 171"/>
            <p:cNvSpPr>
              <a:spLocks noChangeArrowheads="1"/>
            </p:cNvSpPr>
            <p:nvPr/>
          </p:nvSpPr>
          <p:spPr bwMode="auto">
            <a:xfrm>
              <a:off x="80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32" name="Rectangle 172"/>
            <p:cNvSpPr>
              <a:spLocks noChangeArrowheads="1"/>
            </p:cNvSpPr>
            <p:nvPr/>
          </p:nvSpPr>
          <p:spPr bwMode="auto">
            <a:xfrm>
              <a:off x="78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0</a:t>
              </a:r>
            </a:p>
          </p:txBody>
        </p:sp>
      </p:grpSp>
      <p:grpSp>
        <p:nvGrpSpPr>
          <p:cNvPr id="92206" name="Group 173"/>
          <p:cNvGrpSpPr>
            <a:grpSpLocks/>
          </p:cNvGrpSpPr>
          <p:nvPr/>
        </p:nvGrpSpPr>
        <p:grpSpPr bwMode="auto">
          <a:xfrm>
            <a:off x="7042227" y="4045821"/>
            <a:ext cx="747218" cy="404233"/>
            <a:chOff x="1205" y="2552"/>
            <a:chExt cx="427" cy="231"/>
          </a:xfrm>
        </p:grpSpPr>
        <p:sp>
          <p:nvSpPr>
            <p:cNvPr id="92334" name="Rectangle 174"/>
            <p:cNvSpPr>
              <a:spLocks noChangeArrowheads="1"/>
            </p:cNvSpPr>
            <p:nvPr/>
          </p:nvSpPr>
          <p:spPr bwMode="auto">
            <a:xfrm>
              <a:off x="1229"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35" name="Rectangle 175"/>
            <p:cNvSpPr>
              <a:spLocks noChangeArrowheads="1"/>
            </p:cNvSpPr>
            <p:nvPr/>
          </p:nvSpPr>
          <p:spPr bwMode="auto">
            <a:xfrm>
              <a:off x="1205"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a:t>
              </a:r>
            </a:p>
          </p:txBody>
        </p:sp>
      </p:grpSp>
      <p:grpSp>
        <p:nvGrpSpPr>
          <p:cNvPr id="92209" name="Group 176"/>
          <p:cNvGrpSpPr>
            <a:grpSpLocks/>
          </p:cNvGrpSpPr>
          <p:nvPr/>
        </p:nvGrpSpPr>
        <p:grpSpPr bwMode="auto">
          <a:xfrm>
            <a:off x="7042227" y="4045821"/>
            <a:ext cx="747218" cy="404233"/>
            <a:chOff x="1640" y="2552"/>
            <a:chExt cx="427" cy="231"/>
          </a:xfrm>
        </p:grpSpPr>
        <p:sp>
          <p:nvSpPr>
            <p:cNvPr id="92337" name="Rectangle 177"/>
            <p:cNvSpPr>
              <a:spLocks noChangeArrowheads="1"/>
            </p:cNvSpPr>
            <p:nvPr/>
          </p:nvSpPr>
          <p:spPr bwMode="auto">
            <a:xfrm>
              <a:off x="166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38" name="Rectangle 178"/>
            <p:cNvSpPr>
              <a:spLocks noChangeArrowheads="1"/>
            </p:cNvSpPr>
            <p:nvPr/>
          </p:nvSpPr>
          <p:spPr bwMode="auto">
            <a:xfrm>
              <a:off x="164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2</a:t>
              </a:r>
            </a:p>
          </p:txBody>
        </p:sp>
      </p:grpSp>
      <p:grpSp>
        <p:nvGrpSpPr>
          <p:cNvPr id="92212" name="Group 179"/>
          <p:cNvGrpSpPr>
            <a:grpSpLocks/>
          </p:cNvGrpSpPr>
          <p:nvPr/>
        </p:nvGrpSpPr>
        <p:grpSpPr bwMode="auto">
          <a:xfrm>
            <a:off x="7042227" y="4045821"/>
            <a:ext cx="747218" cy="404233"/>
            <a:chOff x="2080" y="2552"/>
            <a:chExt cx="427" cy="231"/>
          </a:xfrm>
        </p:grpSpPr>
        <p:sp>
          <p:nvSpPr>
            <p:cNvPr id="92340" name="Rectangle 180"/>
            <p:cNvSpPr>
              <a:spLocks noChangeArrowheads="1"/>
            </p:cNvSpPr>
            <p:nvPr/>
          </p:nvSpPr>
          <p:spPr bwMode="auto">
            <a:xfrm>
              <a:off x="210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41" name="Rectangle 181"/>
            <p:cNvSpPr>
              <a:spLocks noChangeArrowheads="1"/>
            </p:cNvSpPr>
            <p:nvPr/>
          </p:nvSpPr>
          <p:spPr bwMode="auto">
            <a:xfrm>
              <a:off x="208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3</a:t>
              </a:r>
            </a:p>
          </p:txBody>
        </p:sp>
      </p:grpSp>
      <p:grpSp>
        <p:nvGrpSpPr>
          <p:cNvPr id="92215" name="Group 182"/>
          <p:cNvGrpSpPr>
            <a:grpSpLocks/>
          </p:cNvGrpSpPr>
          <p:nvPr/>
        </p:nvGrpSpPr>
        <p:grpSpPr bwMode="auto">
          <a:xfrm>
            <a:off x="7042227" y="4045821"/>
            <a:ext cx="747218" cy="404233"/>
            <a:chOff x="2509" y="2552"/>
            <a:chExt cx="427" cy="231"/>
          </a:xfrm>
        </p:grpSpPr>
        <p:sp>
          <p:nvSpPr>
            <p:cNvPr id="92343" name="Rectangle 183"/>
            <p:cNvSpPr>
              <a:spLocks noChangeArrowheads="1"/>
            </p:cNvSpPr>
            <p:nvPr/>
          </p:nvSpPr>
          <p:spPr bwMode="auto">
            <a:xfrm>
              <a:off x="2533"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44" name="Rectangle 184"/>
            <p:cNvSpPr>
              <a:spLocks noChangeArrowheads="1"/>
            </p:cNvSpPr>
            <p:nvPr/>
          </p:nvSpPr>
          <p:spPr bwMode="auto">
            <a:xfrm>
              <a:off x="2509"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4</a:t>
              </a:r>
            </a:p>
          </p:txBody>
        </p:sp>
      </p:grpSp>
      <p:grpSp>
        <p:nvGrpSpPr>
          <p:cNvPr id="92218" name="Group 185"/>
          <p:cNvGrpSpPr>
            <a:grpSpLocks/>
          </p:cNvGrpSpPr>
          <p:nvPr/>
        </p:nvGrpSpPr>
        <p:grpSpPr bwMode="auto">
          <a:xfrm>
            <a:off x="7042227" y="4045821"/>
            <a:ext cx="747218" cy="404233"/>
            <a:chOff x="2936" y="2552"/>
            <a:chExt cx="427" cy="231"/>
          </a:xfrm>
        </p:grpSpPr>
        <p:sp>
          <p:nvSpPr>
            <p:cNvPr id="92346" name="Rectangle 186"/>
            <p:cNvSpPr>
              <a:spLocks noChangeArrowheads="1"/>
            </p:cNvSpPr>
            <p:nvPr/>
          </p:nvSpPr>
          <p:spPr bwMode="auto">
            <a:xfrm>
              <a:off x="2960"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47" name="Rectangle 187"/>
            <p:cNvSpPr>
              <a:spLocks noChangeArrowheads="1"/>
            </p:cNvSpPr>
            <p:nvPr/>
          </p:nvSpPr>
          <p:spPr bwMode="auto">
            <a:xfrm>
              <a:off x="2936"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5</a:t>
              </a:r>
            </a:p>
          </p:txBody>
        </p:sp>
      </p:grpSp>
      <p:grpSp>
        <p:nvGrpSpPr>
          <p:cNvPr id="92221" name="Group 188"/>
          <p:cNvGrpSpPr>
            <a:grpSpLocks/>
          </p:cNvGrpSpPr>
          <p:nvPr/>
        </p:nvGrpSpPr>
        <p:grpSpPr bwMode="auto">
          <a:xfrm>
            <a:off x="7042227" y="4045821"/>
            <a:ext cx="747218" cy="404233"/>
            <a:chOff x="3368" y="2552"/>
            <a:chExt cx="427" cy="231"/>
          </a:xfrm>
        </p:grpSpPr>
        <p:sp>
          <p:nvSpPr>
            <p:cNvPr id="92349" name="Rectangle 189"/>
            <p:cNvSpPr>
              <a:spLocks noChangeArrowheads="1"/>
            </p:cNvSpPr>
            <p:nvPr/>
          </p:nvSpPr>
          <p:spPr bwMode="auto">
            <a:xfrm>
              <a:off x="339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50" name="Rectangle 190"/>
            <p:cNvSpPr>
              <a:spLocks noChangeArrowheads="1"/>
            </p:cNvSpPr>
            <p:nvPr/>
          </p:nvSpPr>
          <p:spPr bwMode="auto">
            <a:xfrm>
              <a:off x="336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6</a:t>
              </a:r>
            </a:p>
          </p:txBody>
        </p:sp>
      </p:grpSp>
      <p:grpSp>
        <p:nvGrpSpPr>
          <p:cNvPr id="92224" name="Group 191"/>
          <p:cNvGrpSpPr>
            <a:grpSpLocks/>
          </p:cNvGrpSpPr>
          <p:nvPr/>
        </p:nvGrpSpPr>
        <p:grpSpPr bwMode="auto">
          <a:xfrm>
            <a:off x="7042227" y="4045821"/>
            <a:ext cx="747218" cy="404233"/>
            <a:chOff x="3800" y="2552"/>
            <a:chExt cx="427" cy="231"/>
          </a:xfrm>
        </p:grpSpPr>
        <p:sp>
          <p:nvSpPr>
            <p:cNvPr id="92352" name="Rectangle 192"/>
            <p:cNvSpPr>
              <a:spLocks noChangeArrowheads="1"/>
            </p:cNvSpPr>
            <p:nvPr/>
          </p:nvSpPr>
          <p:spPr bwMode="auto">
            <a:xfrm>
              <a:off x="382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53" name="Rectangle 193"/>
            <p:cNvSpPr>
              <a:spLocks noChangeArrowheads="1"/>
            </p:cNvSpPr>
            <p:nvPr/>
          </p:nvSpPr>
          <p:spPr bwMode="auto">
            <a:xfrm>
              <a:off x="380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7</a:t>
              </a:r>
            </a:p>
          </p:txBody>
        </p:sp>
      </p:grpSp>
      <p:grpSp>
        <p:nvGrpSpPr>
          <p:cNvPr id="92227" name="Group 194"/>
          <p:cNvGrpSpPr>
            <a:grpSpLocks/>
          </p:cNvGrpSpPr>
          <p:nvPr/>
        </p:nvGrpSpPr>
        <p:grpSpPr bwMode="auto">
          <a:xfrm>
            <a:off x="7042227" y="4045821"/>
            <a:ext cx="747218" cy="404233"/>
            <a:chOff x="4232" y="2552"/>
            <a:chExt cx="427" cy="231"/>
          </a:xfrm>
        </p:grpSpPr>
        <p:sp>
          <p:nvSpPr>
            <p:cNvPr id="92355" name="Rectangle 195"/>
            <p:cNvSpPr>
              <a:spLocks noChangeArrowheads="1"/>
            </p:cNvSpPr>
            <p:nvPr/>
          </p:nvSpPr>
          <p:spPr bwMode="auto">
            <a:xfrm>
              <a:off x="4256"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56" name="Rectangle 196"/>
            <p:cNvSpPr>
              <a:spLocks noChangeArrowheads="1"/>
            </p:cNvSpPr>
            <p:nvPr/>
          </p:nvSpPr>
          <p:spPr bwMode="auto">
            <a:xfrm>
              <a:off x="4232"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8</a:t>
              </a:r>
            </a:p>
          </p:txBody>
        </p:sp>
      </p:grpSp>
      <p:grpSp>
        <p:nvGrpSpPr>
          <p:cNvPr id="92230" name="Group 197"/>
          <p:cNvGrpSpPr>
            <a:grpSpLocks/>
          </p:cNvGrpSpPr>
          <p:nvPr/>
        </p:nvGrpSpPr>
        <p:grpSpPr bwMode="auto">
          <a:xfrm>
            <a:off x="7042227" y="4045821"/>
            <a:ext cx="747218" cy="404233"/>
            <a:chOff x="4664" y="2552"/>
            <a:chExt cx="427" cy="231"/>
          </a:xfrm>
        </p:grpSpPr>
        <p:sp>
          <p:nvSpPr>
            <p:cNvPr id="92358" name="Rectangle 198"/>
            <p:cNvSpPr>
              <a:spLocks noChangeArrowheads="1"/>
            </p:cNvSpPr>
            <p:nvPr/>
          </p:nvSpPr>
          <p:spPr bwMode="auto">
            <a:xfrm>
              <a:off x="468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59" name="Rectangle 199"/>
            <p:cNvSpPr>
              <a:spLocks noChangeArrowheads="1"/>
            </p:cNvSpPr>
            <p:nvPr/>
          </p:nvSpPr>
          <p:spPr bwMode="auto">
            <a:xfrm>
              <a:off x="466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9</a:t>
              </a:r>
            </a:p>
          </p:txBody>
        </p:sp>
      </p:grpSp>
      <p:grpSp>
        <p:nvGrpSpPr>
          <p:cNvPr id="92233" name="Group 200"/>
          <p:cNvGrpSpPr>
            <a:grpSpLocks/>
          </p:cNvGrpSpPr>
          <p:nvPr/>
        </p:nvGrpSpPr>
        <p:grpSpPr bwMode="auto">
          <a:xfrm>
            <a:off x="7042227" y="4045821"/>
            <a:ext cx="747218" cy="404233"/>
            <a:chOff x="5088" y="2552"/>
            <a:chExt cx="427" cy="231"/>
          </a:xfrm>
        </p:grpSpPr>
        <p:sp>
          <p:nvSpPr>
            <p:cNvPr id="92361" name="Rectangle 201"/>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62" name="Rectangle 202"/>
            <p:cNvSpPr>
              <a:spLocks noChangeArrowheads="1"/>
            </p:cNvSpPr>
            <p:nvPr/>
          </p:nvSpPr>
          <p:spPr bwMode="auto">
            <a:xfrm>
              <a:off x="508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10</a:t>
              </a:r>
            </a:p>
          </p:txBody>
        </p:sp>
      </p:grpSp>
      <p:grpSp>
        <p:nvGrpSpPr>
          <p:cNvPr id="92254" name="Group 203"/>
          <p:cNvGrpSpPr>
            <a:grpSpLocks/>
          </p:cNvGrpSpPr>
          <p:nvPr/>
        </p:nvGrpSpPr>
        <p:grpSpPr bwMode="auto">
          <a:xfrm>
            <a:off x="2464423" y="4031827"/>
            <a:ext cx="4115823" cy="414733"/>
            <a:chOff x="1008" y="2692"/>
            <a:chExt cx="2160" cy="237"/>
          </a:xfrm>
        </p:grpSpPr>
        <p:sp>
          <p:nvSpPr>
            <p:cNvPr id="92364" name="Rectangle 204"/>
            <p:cNvSpPr>
              <a:spLocks noChangeArrowheads="1"/>
            </p:cNvSpPr>
            <p:nvPr/>
          </p:nvSpPr>
          <p:spPr bwMode="auto">
            <a:xfrm>
              <a:off x="1008" y="2737"/>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65" name="Rectangle 205"/>
            <p:cNvSpPr>
              <a:spLocks noChangeArrowheads="1"/>
            </p:cNvSpPr>
            <p:nvPr/>
          </p:nvSpPr>
          <p:spPr bwMode="auto">
            <a:xfrm>
              <a:off x="1008" y="2692"/>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p>
          </p:txBody>
        </p:sp>
      </p:grpSp>
      <p:grpSp>
        <p:nvGrpSpPr>
          <p:cNvPr id="92257" name="Group 206"/>
          <p:cNvGrpSpPr>
            <a:grpSpLocks/>
          </p:cNvGrpSpPr>
          <p:nvPr/>
        </p:nvGrpSpPr>
        <p:grpSpPr bwMode="auto">
          <a:xfrm>
            <a:off x="2464423" y="4031829"/>
            <a:ext cx="4115823" cy="397234"/>
            <a:chOff x="1008" y="2980"/>
            <a:chExt cx="2160" cy="227"/>
          </a:xfrm>
        </p:grpSpPr>
        <p:sp>
          <p:nvSpPr>
            <p:cNvPr id="92367" name="Rectangle 207"/>
            <p:cNvSpPr>
              <a:spLocks noChangeArrowheads="1"/>
            </p:cNvSpPr>
            <p:nvPr/>
          </p:nvSpPr>
          <p:spPr bwMode="auto">
            <a:xfrm>
              <a:off x="1008" y="2993"/>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68" name="Rectangle 208"/>
            <p:cNvSpPr>
              <a:spLocks noChangeArrowheads="1"/>
            </p:cNvSpPr>
            <p:nvPr/>
          </p:nvSpPr>
          <p:spPr bwMode="auto">
            <a:xfrm>
              <a:off x="1008" y="2980"/>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dirty="0">
                  <a:solidFill>
                    <a:srgbClr val="000000"/>
                  </a:solidFill>
                  <a:latin typeface="Courier New" pitchFamily="1" charset="0"/>
                </a:rPr>
                <a:t>0,</a:t>
              </a:r>
              <a:r>
                <a:rPr lang="en-US" sz="1323" b="1" dirty="0">
                  <a:solidFill>
                    <a:srgbClr val="000000"/>
                  </a:solidFill>
                  <a:latin typeface="Courier New" pitchFamily="1" charset="0"/>
                </a:rPr>
                <a:t> </a:t>
              </a:r>
              <a:r>
                <a:rPr lang="en-US" sz="1984" b="1" dirty="0">
                  <a:solidFill>
                    <a:srgbClr val="000000"/>
                  </a:solidFill>
                  <a:latin typeface="Courier New" pitchFamily="1" charset="0"/>
                </a:rPr>
                <a:t>1</a:t>
              </a:r>
            </a:p>
          </p:txBody>
        </p:sp>
      </p:grpSp>
      <p:grpSp>
        <p:nvGrpSpPr>
          <p:cNvPr id="92260" name="Group 209"/>
          <p:cNvGrpSpPr>
            <a:grpSpLocks/>
          </p:cNvGrpSpPr>
          <p:nvPr/>
        </p:nvGrpSpPr>
        <p:grpSpPr bwMode="auto">
          <a:xfrm>
            <a:off x="2464423" y="4031831"/>
            <a:ext cx="4115823" cy="400734"/>
            <a:chOff x="1008" y="3268"/>
            <a:chExt cx="2160" cy="229"/>
          </a:xfrm>
        </p:grpSpPr>
        <p:sp>
          <p:nvSpPr>
            <p:cNvPr id="92370" name="Rectangle 210"/>
            <p:cNvSpPr>
              <a:spLocks noChangeArrowheads="1"/>
            </p:cNvSpPr>
            <p:nvPr/>
          </p:nvSpPr>
          <p:spPr bwMode="auto">
            <a:xfrm>
              <a:off x="1008" y="3305"/>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71" name="Rectangle 211"/>
            <p:cNvSpPr>
              <a:spLocks noChangeArrowheads="1"/>
            </p:cNvSpPr>
            <p:nvPr/>
          </p:nvSpPr>
          <p:spPr bwMode="auto">
            <a:xfrm>
              <a:off x="1008" y="3268"/>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p>
          </p:txBody>
        </p:sp>
      </p:grpSp>
      <p:grpSp>
        <p:nvGrpSpPr>
          <p:cNvPr id="92263" name="Group 212"/>
          <p:cNvGrpSpPr>
            <a:grpSpLocks/>
          </p:cNvGrpSpPr>
          <p:nvPr/>
        </p:nvGrpSpPr>
        <p:grpSpPr bwMode="auto">
          <a:xfrm>
            <a:off x="2464423" y="4031828"/>
            <a:ext cx="4115823" cy="397234"/>
            <a:chOff x="1008" y="3556"/>
            <a:chExt cx="2160" cy="227"/>
          </a:xfrm>
        </p:grpSpPr>
        <p:sp>
          <p:nvSpPr>
            <p:cNvPr id="92373" name="Rectangle 213"/>
            <p:cNvSpPr>
              <a:spLocks noChangeArrowheads="1"/>
            </p:cNvSpPr>
            <p:nvPr/>
          </p:nvSpPr>
          <p:spPr bwMode="auto">
            <a:xfrm>
              <a:off x="1008" y="3569"/>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74" name="Rectangle 214"/>
            <p:cNvSpPr>
              <a:spLocks noChangeArrowheads="1"/>
            </p:cNvSpPr>
            <p:nvPr/>
          </p:nvSpPr>
          <p:spPr bwMode="auto">
            <a:xfrm>
              <a:off x="1008" y="3556"/>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p>
          </p:txBody>
        </p:sp>
      </p:grpSp>
      <p:grpSp>
        <p:nvGrpSpPr>
          <p:cNvPr id="92266" name="Group 215"/>
          <p:cNvGrpSpPr>
            <a:grpSpLocks/>
          </p:cNvGrpSpPr>
          <p:nvPr/>
        </p:nvGrpSpPr>
        <p:grpSpPr bwMode="auto">
          <a:xfrm>
            <a:off x="2464423" y="4031829"/>
            <a:ext cx="4115823" cy="397234"/>
            <a:chOff x="1008" y="3844"/>
            <a:chExt cx="2160" cy="227"/>
          </a:xfrm>
        </p:grpSpPr>
        <p:sp>
          <p:nvSpPr>
            <p:cNvPr id="92376" name="Rectangle 216"/>
            <p:cNvSpPr>
              <a:spLocks noChangeArrowheads="1"/>
            </p:cNvSpPr>
            <p:nvPr/>
          </p:nvSpPr>
          <p:spPr bwMode="auto">
            <a:xfrm>
              <a:off x="1008" y="3857"/>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77" name="Rectangle 217"/>
            <p:cNvSpPr>
              <a:spLocks noChangeArrowheads="1"/>
            </p:cNvSpPr>
            <p:nvPr/>
          </p:nvSpPr>
          <p:spPr bwMode="auto">
            <a:xfrm>
              <a:off x="1008" y="3844"/>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p>
          </p:txBody>
        </p:sp>
      </p:grpSp>
      <p:grpSp>
        <p:nvGrpSpPr>
          <p:cNvPr id="92269" name="Group 218"/>
          <p:cNvGrpSpPr>
            <a:grpSpLocks/>
          </p:cNvGrpSpPr>
          <p:nvPr/>
        </p:nvGrpSpPr>
        <p:grpSpPr bwMode="auto">
          <a:xfrm>
            <a:off x="2464423" y="4031830"/>
            <a:ext cx="4115823" cy="397234"/>
            <a:chOff x="1008" y="4132"/>
            <a:chExt cx="2160" cy="227"/>
          </a:xfrm>
        </p:grpSpPr>
        <p:sp>
          <p:nvSpPr>
            <p:cNvPr id="92379" name="Rectangle 219"/>
            <p:cNvSpPr>
              <a:spLocks noChangeArrowheads="1"/>
            </p:cNvSpPr>
            <p:nvPr/>
          </p:nvSpPr>
          <p:spPr bwMode="auto">
            <a:xfrm>
              <a:off x="1008" y="4145"/>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80" name="Rectangle 220"/>
            <p:cNvSpPr>
              <a:spLocks noChangeArrowheads="1"/>
            </p:cNvSpPr>
            <p:nvPr/>
          </p:nvSpPr>
          <p:spPr bwMode="auto">
            <a:xfrm>
              <a:off x="1008" y="4132"/>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p>
          </p:txBody>
        </p:sp>
      </p:grpSp>
      <p:grpSp>
        <p:nvGrpSpPr>
          <p:cNvPr id="92272" name="Group 221"/>
          <p:cNvGrpSpPr>
            <a:grpSpLocks/>
          </p:cNvGrpSpPr>
          <p:nvPr/>
        </p:nvGrpSpPr>
        <p:grpSpPr bwMode="auto">
          <a:xfrm>
            <a:off x="2464423" y="4031830"/>
            <a:ext cx="4115823" cy="397234"/>
            <a:chOff x="1008" y="4420"/>
            <a:chExt cx="2160" cy="227"/>
          </a:xfrm>
        </p:grpSpPr>
        <p:sp>
          <p:nvSpPr>
            <p:cNvPr id="92382" name="Rectangle 222"/>
            <p:cNvSpPr>
              <a:spLocks noChangeArrowheads="1"/>
            </p:cNvSpPr>
            <p:nvPr/>
          </p:nvSpPr>
          <p:spPr bwMode="auto">
            <a:xfrm>
              <a:off x="1008" y="4433"/>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83" name="Rectangle 223"/>
            <p:cNvSpPr>
              <a:spLocks noChangeArrowheads="1"/>
            </p:cNvSpPr>
            <p:nvPr/>
          </p:nvSpPr>
          <p:spPr bwMode="auto">
            <a:xfrm>
              <a:off x="1008" y="4420"/>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r>
                <a:rPr lang="en-US" sz="1323" b="1">
                  <a:solidFill>
                    <a:srgbClr val="000000"/>
                  </a:solidFill>
                  <a:latin typeface="Courier New" pitchFamily="1" charset="0"/>
                </a:rPr>
                <a:t> </a:t>
              </a:r>
              <a:r>
                <a:rPr lang="en-US" sz="1984" b="1">
                  <a:solidFill>
                    <a:srgbClr val="000000"/>
                  </a:solidFill>
                  <a:latin typeface="Courier New" pitchFamily="1" charset="0"/>
                </a:rPr>
                <a:t>6</a:t>
              </a:r>
            </a:p>
          </p:txBody>
        </p:sp>
      </p:grpSp>
      <p:grpSp>
        <p:nvGrpSpPr>
          <p:cNvPr id="92275" name="Group 224"/>
          <p:cNvGrpSpPr>
            <a:grpSpLocks/>
          </p:cNvGrpSpPr>
          <p:nvPr/>
        </p:nvGrpSpPr>
        <p:grpSpPr bwMode="auto">
          <a:xfrm>
            <a:off x="2464423" y="4031831"/>
            <a:ext cx="4115823" cy="397234"/>
            <a:chOff x="1008" y="4708"/>
            <a:chExt cx="2160" cy="227"/>
          </a:xfrm>
        </p:grpSpPr>
        <p:sp>
          <p:nvSpPr>
            <p:cNvPr id="92385" name="Rectangle 225"/>
            <p:cNvSpPr>
              <a:spLocks noChangeArrowheads="1"/>
            </p:cNvSpPr>
            <p:nvPr/>
          </p:nvSpPr>
          <p:spPr bwMode="auto">
            <a:xfrm>
              <a:off x="1008" y="4737"/>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86" name="Rectangle 226"/>
            <p:cNvSpPr>
              <a:spLocks noChangeArrowheads="1"/>
            </p:cNvSpPr>
            <p:nvPr/>
          </p:nvSpPr>
          <p:spPr bwMode="auto">
            <a:xfrm>
              <a:off x="1008" y="4708"/>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r>
                <a:rPr lang="en-US" sz="1323" b="1">
                  <a:solidFill>
                    <a:srgbClr val="000000"/>
                  </a:solidFill>
                  <a:latin typeface="Courier New" pitchFamily="1" charset="0"/>
                </a:rPr>
                <a:t> </a:t>
              </a:r>
              <a:r>
                <a:rPr lang="en-US" sz="1984" b="1">
                  <a:solidFill>
                    <a:srgbClr val="000000"/>
                  </a:solidFill>
                  <a:latin typeface="Courier New" pitchFamily="1" charset="0"/>
                </a:rPr>
                <a:t>6,</a:t>
              </a:r>
              <a:r>
                <a:rPr lang="en-US" sz="1323" b="1">
                  <a:solidFill>
                    <a:srgbClr val="000000"/>
                  </a:solidFill>
                  <a:latin typeface="Courier New" pitchFamily="1" charset="0"/>
                </a:rPr>
                <a:t> </a:t>
              </a:r>
              <a:r>
                <a:rPr lang="en-US" sz="1984" b="1">
                  <a:solidFill>
                    <a:srgbClr val="000000"/>
                  </a:solidFill>
                  <a:latin typeface="Courier New" pitchFamily="1" charset="0"/>
                </a:rPr>
                <a:t>7</a:t>
              </a:r>
            </a:p>
          </p:txBody>
        </p:sp>
      </p:grpSp>
      <p:grpSp>
        <p:nvGrpSpPr>
          <p:cNvPr id="92278" name="Group 227"/>
          <p:cNvGrpSpPr>
            <a:grpSpLocks/>
          </p:cNvGrpSpPr>
          <p:nvPr/>
        </p:nvGrpSpPr>
        <p:grpSpPr bwMode="auto">
          <a:xfrm>
            <a:off x="2464423" y="4031831"/>
            <a:ext cx="4115823" cy="397234"/>
            <a:chOff x="1008" y="4996"/>
            <a:chExt cx="2160" cy="227"/>
          </a:xfrm>
        </p:grpSpPr>
        <p:sp>
          <p:nvSpPr>
            <p:cNvPr id="92388" name="Rectangle 228"/>
            <p:cNvSpPr>
              <a:spLocks noChangeArrowheads="1"/>
            </p:cNvSpPr>
            <p:nvPr/>
          </p:nvSpPr>
          <p:spPr bwMode="auto">
            <a:xfrm>
              <a:off x="1008" y="5025"/>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89" name="Rectangle 229"/>
            <p:cNvSpPr>
              <a:spLocks noChangeArrowheads="1"/>
            </p:cNvSpPr>
            <p:nvPr/>
          </p:nvSpPr>
          <p:spPr bwMode="auto">
            <a:xfrm>
              <a:off x="1008" y="4996"/>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r>
                <a:rPr lang="en-US" sz="1323" b="1">
                  <a:solidFill>
                    <a:srgbClr val="000000"/>
                  </a:solidFill>
                  <a:latin typeface="Courier New" pitchFamily="1" charset="0"/>
                </a:rPr>
                <a:t> </a:t>
              </a:r>
              <a:r>
                <a:rPr lang="en-US" sz="1984" b="1">
                  <a:solidFill>
                    <a:srgbClr val="000000"/>
                  </a:solidFill>
                  <a:latin typeface="Courier New" pitchFamily="1" charset="0"/>
                </a:rPr>
                <a:t>6,</a:t>
              </a:r>
              <a:r>
                <a:rPr lang="en-US" sz="1323" b="1">
                  <a:solidFill>
                    <a:srgbClr val="000000"/>
                  </a:solidFill>
                  <a:latin typeface="Courier New" pitchFamily="1" charset="0"/>
                </a:rPr>
                <a:t> </a:t>
              </a:r>
              <a:r>
                <a:rPr lang="en-US" sz="1984" b="1">
                  <a:solidFill>
                    <a:srgbClr val="000000"/>
                  </a:solidFill>
                  <a:latin typeface="Courier New" pitchFamily="1" charset="0"/>
                </a:rPr>
                <a:t>7,</a:t>
              </a:r>
              <a:r>
                <a:rPr lang="en-US" sz="1323" b="1">
                  <a:solidFill>
                    <a:srgbClr val="000000"/>
                  </a:solidFill>
                  <a:latin typeface="Courier New" pitchFamily="1" charset="0"/>
                </a:rPr>
                <a:t> </a:t>
              </a:r>
              <a:r>
                <a:rPr lang="en-US" sz="1984" b="1">
                  <a:solidFill>
                    <a:srgbClr val="000000"/>
                  </a:solidFill>
                  <a:latin typeface="Courier New" pitchFamily="1" charset="0"/>
                </a:rPr>
                <a:t>8</a:t>
              </a:r>
            </a:p>
          </p:txBody>
        </p:sp>
      </p:grpSp>
      <p:grpSp>
        <p:nvGrpSpPr>
          <p:cNvPr id="92281" name="Group 230"/>
          <p:cNvGrpSpPr>
            <a:grpSpLocks/>
          </p:cNvGrpSpPr>
          <p:nvPr/>
        </p:nvGrpSpPr>
        <p:grpSpPr bwMode="auto">
          <a:xfrm>
            <a:off x="2464423" y="4031819"/>
            <a:ext cx="4115823" cy="397233"/>
            <a:chOff x="1008" y="5284"/>
            <a:chExt cx="2160" cy="227"/>
          </a:xfrm>
        </p:grpSpPr>
        <p:sp>
          <p:nvSpPr>
            <p:cNvPr id="92391" name="Rectangle 231"/>
            <p:cNvSpPr>
              <a:spLocks noChangeArrowheads="1"/>
            </p:cNvSpPr>
            <p:nvPr/>
          </p:nvSpPr>
          <p:spPr bwMode="auto">
            <a:xfrm>
              <a:off x="1008" y="5313"/>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92" name="Rectangle 232"/>
            <p:cNvSpPr>
              <a:spLocks noChangeArrowheads="1"/>
            </p:cNvSpPr>
            <p:nvPr/>
          </p:nvSpPr>
          <p:spPr bwMode="auto">
            <a:xfrm>
              <a:off x="1008" y="5284"/>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r>
                <a:rPr lang="en-US" sz="1323" b="1">
                  <a:solidFill>
                    <a:srgbClr val="000000"/>
                  </a:solidFill>
                  <a:latin typeface="Courier New" pitchFamily="1" charset="0"/>
                </a:rPr>
                <a:t> </a:t>
              </a:r>
              <a:r>
                <a:rPr lang="en-US" sz="1984" b="1">
                  <a:solidFill>
                    <a:srgbClr val="000000"/>
                  </a:solidFill>
                  <a:latin typeface="Courier New" pitchFamily="1" charset="0"/>
                </a:rPr>
                <a:t>6,</a:t>
              </a:r>
              <a:r>
                <a:rPr lang="en-US" sz="1323" b="1">
                  <a:solidFill>
                    <a:srgbClr val="000000"/>
                  </a:solidFill>
                  <a:latin typeface="Courier New" pitchFamily="1" charset="0"/>
                </a:rPr>
                <a:t> </a:t>
              </a:r>
              <a:r>
                <a:rPr lang="en-US" sz="1984" b="1">
                  <a:solidFill>
                    <a:srgbClr val="000000"/>
                  </a:solidFill>
                  <a:latin typeface="Courier New" pitchFamily="1" charset="0"/>
                </a:rPr>
                <a:t>7,</a:t>
              </a:r>
              <a:r>
                <a:rPr lang="en-US" sz="1323" b="1">
                  <a:solidFill>
                    <a:srgbClr val="000000"/>
                  </a:solidFill>
                  <a:latin typeface="Courier New" pitchFamily="1" charset="0"/>
                </a:rPr>
                <a:t> </a:t>
              </a:r>
              <a:r>
                <a:rPr lang="en-US" sz="1984" b="1">
                  <a:solidFill>
                    <a:srgbClr val="000000"/>
                  </a:solidFill>
                  <a:latin typeface="Courier New" pitchFamily="1" charset="0"/>
                </a:rPr>
                <a:t>8,</a:t>
              </a:r>
              <a:r>
                <a:rPr lang="en-US" sz="1323" b="1">
                  <a:solidFill>
                    <a:srgbClr val="000000"/>
                  </a:solidFill>
                  <a:latin typeface="Courier New" pitchFamily="1" charset="0"/>
                </a:rPr>
                <a:t> </a:t>
              </a:r>
              <a:r>
                <a:rPr lang="en-US" sz="1984" b="1">
                  <a:solidFill>
                    <a:srgbClr val="000000"/>
                  </a:solidFill>
                  <a:latin typeface="Courier New" pitchFamily="1" charset="0"/>
                </a:rPr>
                <a:t>9</a:t>
              </a:r>
            </a:p>
          </p:txBody>
        </p:sp>
      </p:grpSp>
      <p:sp>
        <p:nvSpPr>
          <p:cNvPr id="92393" name="Oval 233"/>
          <p:cNvSpPr>
            <a:spLocks noChangeArrowheads="1"/>
          </p:cNvSpPr>
          <p:nvPr/>
        </p:nvSpPr>
        <p:spPr bwMode="auto">
          <a:xfrm>
            <a:off x="8732654" y="4215569"/>
            <a:ext cx="82247" cy="82246"/>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394" name="AutoShape 234"/>
          <p:cNvCxnSpPr>
            <a:cxnSpLocks noChangeShapeType="1"/>
            <a:stCxn id="92393" idx="4"/>
            <a:endCxn id="92243" idx="1"/>
          </p:cNvCxnSpPr>
          <p:nvPr/>
        </p:nvCxnSpPr>
        <p:spPr bwMode="auto">
          <a:xfrm rot="5400000">
            <a:off x="4633455" y="1022831"/>
            <a:ext cx="866213" cy="7416181"/>
          </a:xfrm>
          <a:prstGeom prst="bentConnector4">
            <a:avLst>
              <a:gd name="adj1" fmla="val 51514"/>
              <a:gd name="adj2" fmla="val 103398"/>
            </a:avLst>
          </a:prstGeom>
          <a:noFill/>
          <a:ln w="9525">
            <a:solidFill>
              <a:schemeClr val="tx1"/>
            </a:solidFill>
            <a:miter lim="800000"/>
            <a:headEnd/>
            <a:tailEnd type="triangle" w="med" len="med"/>
          </a:ln>
          <a:effectLst/>
        </p:spPr>
      </p:cxnSp>
      <p:grpSp>
        <p:nvGrpSpPr>
          <p:cNvPr id="92284" name="Group 235"/>
          <p:cNvGrpSpPr>
            <a:grpSpLocks/>
          </p:cNvGrpSpPr>
          <p:nvPr/>
        </p:nvGrpSpPr>
        <p:grpSpPr bwMode="auto">
          <a:xfrm>
            <a:off x="672500" y="1566183"/>
            <a:ext cx="8854619" cy="2465643"/>
            <a:chOff x="384" y="895"/>
            <a:chExt cx="5060" cy="1409"/>
          </a:xfrm>
        </p:grpSpPr>
        <p:sp>
          <p:nvSpPr>
            <p:cNvPr id="92396" name="Rectangle 236"/>
            <p:cNvSpPr>
              <a:spLocks noChangeArrowheads="1"/>
            </p:cNvSpPr>
            <p:nvPr/>
          </p:nvSpPr>
          <p:spPr bwMode="auto">
            <a:xfrm>
              <a:off x="384" y="895"/>
              <a:ext cx="5060" cy="1409"/>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97" name="Text Box 237"/>
            <p:cNvSpPr txBox="1">
              <a:spLocks noChangeArrowheads="1"/>
            </p:cNvSpPr>
            <p:nvPr/>
          </p:nvSpPr>
          <p:spPr bwMode="auto">
            <a:xfrm>
              <a:off x="456" y="945"/>
              <a:ext cx="4905" cy="906"/>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lang="en-US" sz="1764" b="1">
                  <a:solidFill>
                    <a:srgbClr val="000000"/>
                  </a:solidFill>
                  <a:latin typeface="Courier New" pitchFamily="1" charset="0"/>
                </a:rPr>
                <a:t>private void reverseArray(int[] array) {</a:t>
              </a:r>
            </a:p>
            <a:p>
              <a:pPr defTabSz="1007943" eaLnBrk="0">
                <a:lnSpc>
                  <a:spcPct val="110000"/>
                </a:lnSpc>
                <a:buClrTx/>
                <a:buSzTx/>
              </a:pPr>
              <a:r>
                <a:rPr lang="en-US" sz="1764" b="1">
                  <a:solidFill>
                    <a:srgbClr val="000000"/>
                  </a:solidFill>
                  <a:latin typeface="Courier New" pitchFamily="1" charset="0"/>
                </a:rPr>
                <a:t>   for (int i = 0; i &lt; array.length / 2; i++) {</a:t>
              </a:r>
            </a:p>
            <a:p>
              <a:pPr defTabSz="1007943" eaLnBrk="0">
                <a:lnSpc>
                  <a:spcPct val="110000"/>
                </a:lnSpc>
                <a:buClrTx/>
                <a:buSzTx/>
              </a:pPr>
              <a:r>
                <a:rPr lang="en-US" sz="1764" b="1">
                  <a:solidFill>
                    <a:srgbClr val="000000"/>
                  </a:solidFill>
                  <a:latin typeface="Courier New" pitchFamily="1" charset="0"/>
                </a:rPr>
                <a:t>      swapElements(array, i, array.length - i - 1);</a:t>
              </a:r>
            </a:p>
            <a:p>
              <a:pPr defTabSz="1007943" eaLnBrk="0">
                <a:lnSpc>
                  <a:spcPct val="110000"/>
                </a:lnSpc>
                <a:buClrTx/>
                <a:buSzTx/>
              </a:pPr>
              <a:r>
                <a:rPr lang="en-US" sz="1764" b="1">
                  <a:solidFill>
                    <a:srgbClr val="000000"/>
                  </a:solidFill>
                  <a:latin typeface="Courier New" pitchFamily="1" charset="0"/>
                </a:rPr>
                <a:t>   }</a:t>
              </a:r>
            </a:p>
            <a:p>
              <a:pPr defTabSz="1007943" eaLnBrk="0">
                <a:lnSpc>
                  <a:spcPct val="110000"/>
                </a:lnSpc>
                <a:buClrTx/>
                <a:buSzTx/>
              </a:pPr>
              <a:r>
                <a:rPr lang="en-US" sz="1764" b="1">
                  <a:solidFill>
                    <a:srgbClr val="000000"/>
                  </a:solidFill>
                  <a:latin typeface="Courier New" pitchFamily="1" charset="0"/>
                </a:rPr>
                <a:t>}</a:t>
              </a:r>
              <a:endParaRPr sz="1764" b="1" noProof="1">
                <a:solidFill>
                  <a:srgbClr val="000000"/>
                </a:solidFill>
                <a:latin typeface="Courier New" pitchFamily="1" charset="0"/>
              </a:endParaRPr>
            </a:p>
          </p:txBody>
        </p:sp>
        <p:sp>
          <p:nvSpPr>
            <p:cNvPr id="92398" name="Rectangle 238"/>
            <p:cNvSpPr>
              <a:spLocks noChangeArrowheads="1"/>
            </p:cNvSpPr>
            <p:nvPr/>
          </p:nvSpPr>
          <p:spPr bwMode="auto">
            <a:xfrm>
              <a:off x="4704" y="2010"/>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99" name="Text Box 239"/>
            <p:cNvSpPr txBox="1">
              <a:spLocks noChangeArrowheads="1"/>
            </p:cNvSpPr>
            <p:nvPr/>
          </p:nvSpPr>
          <p:spPr bwMode="auto">
            <a:xfrm>
              <a:off x="4680" y="1826"/>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array</a:t>
              </a:r>
            </a:p>
          </p:txBody>
        </p:sp>
        <p:sp>
          <p:nvSpPr>
            <p:cNvPr id="92400" name="Rectangle 240"/>
            <p:cNvSpPr>
              <a:spLocks noChangeArrowheads="1"/>
            </p:cNvSpPr>
            <p:nvPr/>
          </p:nvSpPr>
          <p:spPr bwMode="auto">
            <a:xfrm>
              <a:off x="3912" y="2010"/>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01" name="Text Box 241"/>
            <p:cNvSpPr txBox="1">
              <a:spLocks noChangeArrowheads="1"/>
            </p:cNvSpPr>
            <p:nvPr/>
          </p:nvSpPr>
          <p:spPr bwMode="auto">
            <a:xfrm>
              <a:off x="3888" y="1826"/>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a:t>
              </a:r>
            </a:p>
          </p:txBody>
        </p:sp>
      </p:grpSp>
      <p:sp>
        <p:nvSpPr>
          <p:cNvPr id="92402" name="Rectangle 242"/>
          <p:cNvSpPr>
            <a:spLocks noChangeArrowheads="1"/>
          </p:cNvSpPr>
          <p:nvPr/>
        </p:nvSpPr>
        <p:spPr bwMode="auto">
          <a:xfrm>
            <a:off x="1232475" y="2035163"/>
            <a:ext cx="6243732" cy="288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03" name="Rectangle 243"/>
          <p:cNvSpPr>
            <a:spLocks noChangeArrowheads="1"/>
          </p:cNvSpPr>
          <p:nvPr/>
        </p:nvSpPr>
        <p:spPr bwMode="auto">
          <a:xfrm>
            <a:off x="1652458" y="2323899"/>
            <a:ext cx="6266481"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04" name="Oval 244"/>
          <p:cNvSpPr>
            <a:spLocks noChangeArrowheads="1"/>
          </p:cNvSpPr>
          <p:nvPr/>
        </p:nvSpPr>
        <p:spPr bwMode="auto">
          <a:xfrm>
            <a:off x="8732654" y="3695841"/>
            <a:ext cx="82247" cy="822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405" name="AutoShape 245"/>
          <p:cNvCxnSpPr>
            <a:cxnSpLocks noChangeShapeType="1"/>
            <a:stCxn id="92404" idx="4"/>
            <a:endCxn id="92243" idx="1"/>
          </p:cNvCxnSpPr>
          <p:nvPr/>
        </p:nvCxnSpPr>
        <p:spPr bwMode="auto">
          <a:xfrm rot="5400000">
            <a:off x="4373591" y="762967"/>
            <a:ext cx="1385940" cy="7416181"/>
          </a:xfrm>
          <a:prstGeom prst="bentConnector4">
            <a:avLst>
              <a:gd name="adj1" fmla="val 58838"/>
              <a:gd name="adj2" fmla="val 103398"/>
            </a:avLst>
          </a:prstGeom>
          <a:noFill/>
          <a:ln w="9525">
            <a:solidFill>
              <a:schemeClr val="tx1"/>
            </a:solidFill>
            <a:miter lim="800000"/>
            <a:headEnd/>
            <a:tailEnd type="triangle" w="med" len="med"/>
          </a:ln>
          <a:effectLst/>
        </p:spPr>
      </p:cxnSp>
      <p:grpSp>
        <p:nvGrpSpPr>
          <p:cNvPr id="92287" name="Group 246"/>
          <p:cNvGrpSpPr>
            <a:grpSpLocks/>
          </p:cNvGrpSpPr>
          <p:nvPr/>
        </p:nvGrpSpPr>
        <p:grpSpPr bwMode="auto">
          <a:xfrm>
            <a:off x="7000229" y="3513844"/>
            <a:ext cx="747218" cy="404233"/>
            <a:chOff x="784" y="2552"/>
            <a:chExt cx="427" cy="231"/>
          </a:xfrm>
        </p:grpSpPr>
        <p:sp>
          <p:nvSpPr>
            <p:cNvPr id="92407" name="Rectangle 247"/>
            <p:cNvSpPr>
              <a:spLocks noChangeArrowheads="1"/>
            </p:cNvSpPr>
            <p:nvPr/>
          </p:nvSpPr>
          <p:spPr bwMode="auto">
            <a:xfrm>
              <a:off x="80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08" name="Rectangle 248"/>
            <p:cNvSpPr>
              <a:spLocks noChangeArrowheads="1"/>
            </p:cNvSpPr>
            <p:nvPr/>
          </p:nvSpPr>
          <p:spPr bwMode="auto">
            <a:xfrm>
              <a:off x="78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0</a:t>
              </a:r>
            </a:p>
          </p:txBody>
        </p:sp>
      </p:grpSp>
      <p:grpSp>
        <p:nvGrpSpPr>
          <p:cNvPr id="92290" name="Group 249"/>
          <p:cNvGrpSpPr>
            <a:grpSpLocks/>
          </p:cNvGrpSpPr>
          <p:nvPr/>
        </p:nvGrpSpPr>
        <p:grpSpPr bwMode="auto">
          <a:xfrm>
            <a:off x="7000229" y="3513844"/>
            <a:ext cx="747218" cy="404233"/>
            <a:chOff x="1205" y="2552"/>
            <a:chExt cx="427" cy="231"/>
          </a:xfrm>
        </p:grpSpPr>
        <p:sp>
          <p:nvSpPr>
            <p:cNvPr id="92410" name="Rectangle 250"/>
            <p:cNvSpPr>
              <a:spLocks noChangeArrowheads="1"/>
            </p:cNvSpPr>
            <p:nvPr/>
          </p:nvSpPr>
          <p:spPr bwMode="auto">
            <a:xfrm>
              <a:off x="1229"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11" name="Rectangle 251"/>
            <p:cNvSpPr>
              <a:spLocks noChangeArrowheads="1"/>
            </p:cNvSpPr>
            <p:nvPr/>
          </p:nvSpPr>
          <p:spPr bwMode="auto">
            <a:xfrm>
              <a:off x="1205"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a:t>
              </a:r>
            </a:p>
          </p:txBody>
        </p:sp>
      </p:grpSp>
      <p:grpSp>
        <p:nvGrpSpPr>
          <p:cNvPr id="92293" name="Group 252"/>
          <p:cNvGrpSpPr>
            <a:grpSpLocks/>
          </p:cNvGrpSpPr>
          <p:nvPr/>
        </p:nvGrpSpPr>
        <p:grpSpPr bwMode="auto">
          <a:xfrm>
            <a:off x="7000229" y="3513844"/>
            <a:ext cx="747218" cy="404233"/>
            <a:chOff x="1640" y="2552"/>
            <a:chExt cx="427" cy="231"/>
          </a:xfrm>
        </p:grpSpPr>
        <p:sp>
          <p:nvSpPr>
            <p:cNvPr id="92413" name="Rectangle 253"/>
            <p:cNvSpPr>
              <a:spLocks noChangeArrowheads="1"/>
            </p:cNvSpPr>
            <p:nvPr/>
          </p:nvSpPr>
          <p:spPr bwMode="auto">
            <a:xfrm>
              <a:off x="166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14" name="Rectangle 254"/>
            <p:cNvSpPr>
              <a:spLocks noChangeArrowheads="1"/>
            </p:cNvSpPr>
            <p:nvPr/>
          </p:nvSpPr>
          <p:spPr bwMode="auto">
            <a:xfrm>
              <a:off x="164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2</a:t>
              </a:r>
            </a:p>
          </p:txBody>
        </p:sp>
      </p:grpSp>
      <p:grpSp>
        <p:nvGrpSpPr>
          <p:cNvPr id="92296" name="Group 255"/>
          <p:cNvGrpSpPr>
            <a:grpSpLocks/>
          </p:cNvGrpSpPr>
          <p:nvPr/>
        </p:nvGrpSpPr>
        <p:grpSpPr bwMode="auto">
          <a:xfrm>
            <a:off x="7000229" y="3513844"/>
            <a:ext cx="747218" cy="404233"/>
            <a:chOff x="2080" y="2552"/>
            <a:chExt cx="427" cy="231"/>
          </a:xfrm>
        </p:grpSpPr>
        <p:sp>
          <p:nvSpPr>
            <p:cNvPr id="92416" name="Rectangle 256"/>
            <p:cNvSpPr>
              <a:spLocks noChangeArrowheads="1"/>
            </p:cNvSpPr>
            <p:nvPr/>
          </p:nvSpPr>
          <p:spPr bwMode="auto">
            <a:xfrm>
              <a:off x="210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17" name="Rectangle 257"/>
            <p:cNvSpPr>
              <a:spLocks noChangeArrowheads="1"/>
            </p:cNvSpPr>
            <p:nvPr/>
          </p:nvSpPr>
          <p:spPr bwMode="auto">
            <a:xfrm>
              <a:off x="208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3</a:t>
              </a:r>
            </a:p>
          </p:txBody>
        </p:sp>
      </p:grpSp>
      <p:grpSp>
        <p:nvGrpSpPr>
          <p:cNvPr id="92299" name="Group 258"/>
          <p:cNvGrpSpPr>
            <a:grpSpLocks/>
          </p:cNvGrpSpPr>
          <p:nvPr/>
        </p:nvGrpSpPr>
        <p:grpSpPr bwMode="auto">
          <a:xfrm>
            <a:off x="7000229" y="3513844"/>
            <a:ext cx="747218" cy="404233"/>
            <a:chOff x="2509" y="2552"/>
            <a:chExt cx="427" cy="231"/>
          </a:xfrm>
        </p:grpSpPr>
        <p:sp>
          <p:nvSpPr>
            <p:cNvPr id="92419" name="Rectangle 259"/>
            <p:cNvSpPr>
              <a:spLocks noChangeArrowheads="1"/>
            </p:cNvSpPr>
            <p:nvPr/>
          </p:nvSpPr>
          <p:spPr bwMode="auto">
            <a:xfrm>
              <a:off x="2533"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20" name="Rectangle 260"/>
            <p:cNvSpPr>
              <a:spLocks noChangeArrowheads="1"/>
            </p:cNvSpPr>
            <p:nvPr/>
          </p:nvSpPr>
          <p:spPr bwMode="auto">
            <a:xfrm>
              <a:off x="2509"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4</a:t>
              </a:r>
            </a:p>
          </p:txBody>
        </p:sp>
      </p:grpSp>
      <p:grpSp>
        <p:nvGrpSpPr>
          <p:cNvPr id="92302" name="Group 261"/>
          <p:cNvGrpSpPr>
            <a:grpSpLocks/>
          </p:cNvGrpSpPr>
          <p:nvPr/>
        </p:nvGrpSpPr>
        <p:grpSpPr bwMode="auto">
          <a:xfrm>
            <a:off x="7000229" y="3513844"/>
            <a:ext cx="747218" cy="404233"/>
            <a:chOff x="2936" y="2552"/>
            <a:chExt cx="427" cy="231"/>
          </a:xfrm>
        </p:grpSpPr>
        <p:sp>
          <p:nvSpPr>
            <p:cNvPr id="92422" name="Rectangle 262"/>
            <p:cNvSpPr>
              <a:spLocks noChangeArrowheads="1"/>
            </p:cNvSpPr>
            <p:nvPr/>
          </p:nvSpPr>
          <p:spPr bwMode="auto">
            <a:xfrm>
              <a:off x="2960"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23" name="Rectangle 263"/>
            <p:cNvSpPr>
              <a:spLocks noChangeArrowheads="1"/>
            </p:cNvSpPr>
            <p:nvPr/>
          </p:nvSpPr>
          <p:spPr bwMode="auto">
            <a:xfrm>
              <a:off x="2936"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5</a:t>
              </a:r>
            </a:p>
          </p:txBody>
        </p:sp>
      </p:grpSp>
      <p:grpSp>
        <p:nvGrpSpPr>
          <p:cNvPr id="92305" name="Group 264"/>
          <p:cNvGrpSpPr>
            <a:grpSpLocks/>
          </p:cNvGrpSpPr>
          <p:nvPr/>
        </p:nvGrpSpPr>
        <p:grpSpPr bwMode="auto">
          <a:xfrm>
            <a:off x="861492" y="2033413"/>
            <a:ext cx="8854619" cy="2250403"/>
            <a:chOff x="492" y="1162"/>
            <a:chExt cx="5060" cy="1286"/>
          </a:xfrm>
        </p:grpSpPr>
        <p:sp>
          <p:nvSpPr>
            <p:cNvPr id="92425" name="Rectangle 265"/>
            <p:cNvSpPr>
              <a:spLocks noChangeArrowheads="1"/>
            </p:cNvSpPr>
            <p:nvPr/>
          </p:nvSpPr>
          <p:spPr bwMode="auto">
            <a:xfrm>
              <a:off x="492" y="1162"/>
              <a:ext cx="5060" cy="1286"/>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26" name="Text Box 266"/>
            <p:cNvSpPr txBox="1">
              <a:spLocks noChangeArrowheads="1"/>
            </p:cNvSpPr>
            <p:nvPr/>
          </p:nvSpPr>
          <p:spPr bwMode="auto">
            <a:xfrm>
              <a:off x="564" y="1203"/>
              <a:ext cx="4905" cy="906"/>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lang="en-US" sz="1764" b="1">
                  <a:solidFill>
                    <a:srgbClr val="000000"/>
                  </a:solidFill>
                  <a:latin typeface="Courier New" pitchFamily="1" charset="0"/>
                </a:rPr>
                <a:t>private void swapElements(int[] array, int p1, int p2) {</a:t>
              </a:r>
            </a:p>
            <a:p>
              <a:pPr defTabSz="1007943" eaLnBrk="0">
                <a:lnSpc>
                  <a:spcPct val="110000"/>
                </a:lnSpc>
                <a:buClrTx/>
                <a:buSzTx/>
              </a:pPr>
              <a:r>
                <a:rPr lang="en-US" sz="1764" b="1">
                  <a:solidFill>
                    <a:srgbClr val="000000"/>
                  </a:solidFill>
                  <a:latin typeface="Courier New" pitchFamily="1" charset="0"/>
                </a:rPr>
                <a:t>   int temp = array[p1];</a:t>
              </a:r>
            </a:p>
            <a:p>
              <a:pPr defTabSz="1007943" eaLnBrk="0">
                <a:lnSpc>
                  <a:spcPct val="110000"/>
                </a:lnSpc>
                <a:buClrTx/>
                <a:buSzTx/>
              </a:pPr>
              <a:r>
                <a:rPr lang="en-US" sz="1764" b="1">
                  <a:solidFill>
                    <a:srgbClr val="000000"/>
                  </a:solidFill>
                  <a:latin typeface="Courier New" pitchFamily="1" charset="0"/>
                </a:rPr>
                <a:t>   array[p1] = array[p2];</a:t>
              </a:r>
            </a:p>
            <a:p>
              <a:pPr defTabSz="1007943" eaLnBrk="0">
                <a:lnSpc>
                  <a:spcPct val="110000"/>
                </a:lnSpc>
                <a:buClrTx/>
                <a:buSzTx/>
              </a:pPr>
              <a:r>
                <a:rPr lang="en-US" sz="1764" b="1">
                  <a:solidFill>
                    <a:srgbClr val="000000"/>
                  </a:solidFill>
                  <a:latin typeface="Courier New" pitchFamily="1" charset="0"/>
                </a:rPr>
                <a:t>   array[p2] = temp;</a:t>
              </a:r>
            </a:p>
            <a:p>
              <a:pPr defTabSz="1007943" eaLnBrk="0">
                <a:lnSpc>
                  <a:spcPct val="110000"/>
                </a:lnSpc>
                <a:buClrTx/>
                <a:buSzTx/>
              </a:pPr>
              <a:r>
                <a:rPr lang="en-US" sz="1764" b="1">
                  <a:solidFill>
                    <a:srgbClr val="000000"/>
                  </a:solidFill>
                  <a:latin typeface="Courier New" pitchFamily="1" charset="0"/>
                </a:rPr>
                <a:t>}</a:t>
              </a:r>
              <a:endParaRPr sz="1764" b="1" noProof="1">
                <a:solidFill>
                  <a:srgbClr val="000000"/>
                </a:solidFill>
                <a:latin typeface="Courier New" pitchFamily="1" charset="0"/>
              </a:endParaRPr>
            </a:p>
          </p:txBody>
        </p:sp>
        <p:sp>
          <p:nvSpPr>
            <p:cNvPr id="92427" name="Rectangle 267"/>
            <p:cNvSpPr>
              <a:spLocks noChangeArrowheads="1"/>
            </p:cNvSpPr>
            <p:nvPr/>
          </p:nvSpPr>
          <p:spPr bwMode="auto">
            <a:xfrm>
              <a:off x="4812" y="215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28" name="Text Box 268"/>
            <p:cNvSpPr txBox="1">
              <a:spLocks noChangeArrowheads="1"/>
            </p:cNvSpPr>
            <p:nvPr/>
          </p:nvSpPr>
          <p:spPr bwMode="auto">
            <a:xfrm>
              <a:off x="4788" y="1970"/>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array</a:t>
              </a:r>
            </a:p>
          </p:txBody>
        </p:sp>
        <p:sp>
          <p:nvSpPr>
            <p:cNvPr id="92429" name="Rectangle 269"/>
            <p:cNvSpPr>
              <a:spLocks noChangeArrowheads="1"/>
            </p:cNvSpPr>
            <p:nvPr/>
          </p:nvSpPr>
          <p:spPr bwMode="auto">
            <a:xfrm>
              <a:off x="4020" y="215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1984">
                  <a:solidFill>
                    <a:srgbClr val="000000"/>
                  </a:solidFill>
                  <a:latin typeface="Times New Roman" pitchFamily="1" charset="0"/>
                </a:rPr>
                <a:t>9</a:t>
              </a:r>
            </a:p>
          </p:txBody>
        </p:sp>
        <p:sp>
          <p:nvSpPr>
            <p:cNvPr id="92430" name="Text Box 270"/>
            <p:cNvSpPr txBox="1">
              <a:spLocks noChangeArrowheads="1"/>
            </p:cNvSpPr>
            <p:nvPr/>
          </p:nvSpPr>
          <p:spPr bwMode="auto">
            <a:xfrm>
              <a:off x="3996" y="1970"/>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p2</a:t>
              </a:r>
            </a:p>
          </p:txBody>
        </p:sp>
        <p:sp>
          <p:nvSpPr>
            <p:cNvPr id="92431" name="Rectangle 271"/>
            <p:cNvSpPr>
              <a:spLocks noChangeArrowheads="1"/>
            </p:cNvSpPr>
            <p:nvPr/>
          </p:nvSpPr>
          <p:spPr bwMode="auto">
            <a:xfrm>
              <a:off x="3220" y="215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1984">
                  <a:solidFill>
                    <a:srgbClr val="000000"/>
                  </a:solidFill>
                  <a:latin typeface="Times New Roman" pitchFamily="1" charset="0"/>
                </a:rPr>
                <a:t>0</a:t>
              </a:r>
            </a:p>
          </p:txBody>
        </p:sp>
        <p:sp>
          <p:nvSpPr>
            <p:cNvPr id="92432" name="Text Box 272"/>
            <p:cNvSpPr txBox="1">
              <a:spLocks noChangeArrowheads="1"/>
            </p:cNvSpPr>
            <p:nvPr/>
          </p:nvSpPr>
          <p:spPr bwMode="auto">
            <a:xfrm>
              <a:off x="3196" y="1970"/>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p1</a:t>
              </a:r>
            </a:p>
          </p:txBody>
        </p:sp>
        <p:sp>
          <p:nvSpPr>
            <p:cNvPr id="92433" name="Rectangle 273"/>
            <p:cNvSpPr>
              <a:spLocks noChangeArrowheads="1"/>
            </p:cNvSpPr>
            <p:nvPr/>
          </p:nvSpPr>
          <p:spPr bwMode="auto">
            <a:xfrm>
              <a:off x="2420" y="215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34" name="Text Box 274"/>
            <p:cNvSpPr txBox="1">
              <a:spLocks noChangeArrowheads="1"/>
            </p:cNvSpPr>
            <p:nvPr/>
          </p:nvSpPr>
          <p:spPr bwMode="auto">
            <a:xfrm>
              <a:off x="2396" y="1970"/>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temp</a:t>
              </a:r>
            </a:p>
          </p:txBody>
        </p:sp>
      </p:grpSp>
      <p:sp>
        <p:nvSpPr>
          <p:cNvPr id="92435" name="Rectangle 275"/>
          <p:cNvSpPr>
            <a:spLocks noChangeArrowheads="1"/>
          </p:cNvSpPr>
          <p:nvPr/>
        </p:nvSpPr>
        <p:spPr bwMode="auto">
          <a:xfrm>
            <a:off x="1421468" y="2486644"/>
            <a:ext cx="2967872" cy="288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36" name="Rectangle 276"/>
          <p:cNvSpPr>
            <a:spLocks noChangeArrowheads="1"/>
          </p:cNvSpPr>
          <p:nvPr/>
        </p:nvSpPr>
        <p:spPr bwMode="auto">
          <a:xfrm>
            <a:off x="1421468" y="2794630"/>
            <a:ext cx="3139365" cy="288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37" name="Rectangle 277"/>
          <p:cNvSpPr>
            <a:spLocks noChangeArrowheads="1"/>
          </p:cNvSpPr>
          <p:nvPr/>
        </p:nvSpPr>
        <p:spPr bwMode="auto">
          <a:xfrm>
            <a:off x="1421467" y="3088618"/>
            <a:ext cx="2428896" cy="281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38" name="Rectangle 278"/>
          <p:cNvSpPr>
            <a:spLocks noChangeArrowheads="1"/>
          </p:cNvSpPr>
          <p:nvPr/>
        </p:nvSpPr>
        <p:spPr bwMode="auto">
          <a:xfrm>
            <a:off x="4389341" y="3769338"/>
            <a:ext cx="747218" cy="397673"/>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0</a:t>
            </a:r>
          </a:p>
        </p:txBody>
      </p:sp>
      <p:sp>
        <p:nvSpPr>
          <p:cNvPr id="92439" name="Oval 279"/>
          <p:cNvSpPr>
            <a:spLocks noChangeArrowheads="1"/>
          </p:cNvSpPr>
          <p:nvPr/>
        </p:nvSpPr>
        <p:spPr bwMode="auto">
          <a:xfrm>
            <a:off x="8928645" y="3947830"/>
            <a:ext cx="82247" cy="822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440" name="AutoShape 280"/>
          <p:cNvCxnSpPr>
            <a:cxnSpLocks noChangeShapeType="1"/>
            <a:stCxn id="92439" idx="4"/>
            <a:endCxn id="92243" idx="1"/>
          </p:cNvCxnSpPr>
          <p:nvPr/>
        </p:nvCxnSpPr>
        <p:spPr bwMode="auto">
          <a:xfrm rot="5400000">
            <a:off x="4597582" y="790966"/>
            <a:ext cx="1133951" cy="7612173"/>
          </a:xfrm>
          <a:prstGeom prst="bentConnector4">
            <a:avLst>
              <a:gd name="adj1" fmla="val 49995"/>
              <a:gd name="adj2" fmla="val 103310"/>
            </a:avLst>
          </a:prstGeom>
          <a:noFill/>
          <a:ln w="9525">
            <a:solidFill>
              <a:schemeClr val="tx1"/>
            </a:solidFill>
            <a:miter lim="800000"/>
            <a:headEnd/>
            <a:tailEnd type="triangle" w="med" len="med"/>
          </a:ln>
          <a:effectLst/>
        </p:spPr>
      </p:cxnSp>
      <p:grpSp>
        <p:nvGrpSpPr>
          <p:cNvPr id="92308" name="Group 281"/>
          <p:cNvGrpSpPr>
            <a:grpSpLocks/>
          </p:cNvGrpSpPr>
          <p:nvPr/>
        </p:nvGrpSpPr>
        <p:grpSpPr bwMode="auto">
          <a:xfrm>
            <a:off x="420510" y="1091953"/>
            <a:ext cx="9407596" cy="4626801"/>
            <a:chOff x="240" y="624"/>
            <a:chExt cx="5376" cy="2644"/>
          </a:xfrm>
        </p:grpSpPr>
        <p:sp>
          <p:nvSpPr>
            <p:cNvPr id="92442" name="Rectangle 282"/>
            <p:cNvSpPr>
              <a:spLocks noChangeArrowheads="1"/>
            </p:cNvSpPr>
            <p:nvPr/>
          </p:nvSpPr>
          <p:spPr bwMode="auto">
            <a:xfrm>
              <a:off x="240" y="624"/>
              <a:ext cx="5376" cy="2640"/>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43" name="Rectangle 283"/>
            <p:cNvSpPr>
              <a:spLocks noChangeArrowheads="1"/>
            </p:cNvSpPr>
            <p:nvPr/>
          </p:nvSpPr>
          <p:spPr bwMode="auto">
            <a:xfrm>
              <a:off x="280" y="648"/>
              <a:ext cx="5060" cy="156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44" name="Text Box 284"/>
            <p:cNvSpPr txBox="1">
              <a:spLocks noChangeArrowheads="1"/>
            </p:cNvSpPr>
            <p:nvPr/>
          </p:nvSpPr>
          <p:spPr bwMode="auto">
            <a:xfrm>
              <a:off x="352" y="688"/>
              <a:ext cx="5016" cy="1247"/>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sz="1764" b="1" noProof="1">
                  <a:solidFill>
                    <a:srgbClr val="000000"/>
                  </a:solidFill>
                  <a:latin typeface="Courier New" pitchFamily="1" charset="0"/>
                </a:rPr>
                <a:t>public void run() {</a:t>
              </a:r>
            </a:p>
            <a:p>
              <a:pPr defTabSz="1007943" eaLnBrk="0">
                <a:lnSpc>
                  <a:spcPct val="110000"/>
                </a:lnSpc>
                <a:buClrTx/>
                <a:buSzTx/>
              </a:pPr>
              <a:r>
                <a:rPr sz="1764" b="1" noProof="1">
                  <a:solidFill>
                    <a:srgbClr val="000000"/>
                  </a:solidFill>
                  <a:latin typeface="Courier New" pitchFamily="1" charset="0"/>
                </a:rPr>
                <a:t>   int n = readInt("Enter number of elements: ");</a:t>
              </a:r>
            </a:p>
            <a:p>
              <a:pPr defTabSz="1007943" eaLnBrk="0">
                <a:lnSpc>
                  <a:spcPct val="110000"/>
                </a:lnSpc>
                <a:buClrTx/>
                <a:buSzTx/>
              </a:pPr>
              <a:r>
                <a:rPr sz="1764" b="1" noProof="1">
                  <a:solidFill>
                    <a:srgbClr val="000000"/>
                  </a:solidFill>
                  <a:latin typeface="Courier New" pitchFamily="1" charset="0"/>
                </a:rPr>
                <a:t>   int[] intArray = createIndexArray(n);</a:t>
              </a:r>
            </a:p>
            <a:p>
              <a:pPr defTabSz="1007943" eaLnBrk="0">
                <a:lnSpc>
                  <a:spcPct val="110000"/>
                </a:lnSpc>
                <a:buClrTx/>
                <a:buSzTx/>
              </a:pPr>
              <a:r>
                <a:rPr sz="1764" b="1" noProof="1">
                  <a:solidFill>
                    <a:srgbClr val="000000"/>
                  </a:solidFill>
                  <a:latin typeface="Courier New" pitchFamily="1" charset="0"/>
                </a:rPr>
                <a:t>   println("Forward: " + arrayToString(intArray));</a:t>
              </a:r>
            </a:p>
            <a:p>
              <a:pPr defTabSz="1007943" eaLnBrk="0">
                <a:lnSpc>
                  <a:spcPct val="110000"/>
                </a:lnSpc>
                <a:buClrTx/>
                <a:buSzTx/>
              </a:pPr>
              <a:r>
                <a:rPr sz="1764" b="1" noProof="1">
                  <a:solidFill>
                    <a:srgbClr val="000000"/>
                  </a:solidFill>
                  <a:latin typeface="Courier New" pitchFamily="1" charset="0"/>
                </a:rPr>
                <a:t>   reverseArray(intArray);</a:t>
              </a:r>
            </a:p>
            <a:p>
              <a:pPr defTabSz="1007943" eaLnBrk="0">
                <a:lnSpc>
                  <a:spcPct val="110000"/>
                </a:lnSpc>
                <a:buClrTx/>
                <a:buSzTx/>
              </a:pPr>
              <a:r>
                <a:rPr sz="1764" b="1" noProof="1">
                  <a:solidFill>
                    <a:srgbClr val="000000"/>
                  </a:solidFill>
                  <a:latin typeface="Courier New" pitchFamily="1" charset="0"/>
                </a:rPr>
                <a:t>   println("Reverse: " + arrayToString(intArray));</a:t>
              </a:r>
            </a:p>
            <a:p>
              <a:pPr defTabSz="1007943" eaLnBrk="0">
                <a:lnSpc>
                  <a:spcPct val="110000"/>
                </a:lnSpc>
                <a:buClrTx/>
                <a:buSzTx/>
              </a:pPr>
              <a:r>
                <a:rPr sz="1764" b="1" noProof="1">
                  <a:solidFill>
                    <a:srgbClr val="000000"/>
                  </a:solidFill>
                  <a:latin typeface="Courier New" pitchFamily="1" charset="0"/>
                </a:rPr>
                <a:t>}</a:t>
              </a:r>
            </a:p>
          </p:txBody>
        </p:sp>
        <p:sp>
          <p:nvSpPr>
            <p:cNvPr id="92445" name="Rectangle 285"/>
            <p:cNvSpPr>
              <a:spLocks noChangeArrowheads="1"/>
            </p:cNvSpPr>
            <p:nvPr/>
          </p:nvSpPr>
          <p:spPr bwMode="auto">
            <a:xfrm>
              <a:off x="3856" y="1888"/>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46" name="Text Box 286"/>
            <p:cNvSpPr txBox="1">
              <a:spLocks noChangeArrowheads="1"/>
            </p:cNvSpPr>
            <p:nvPr/>
          </p:nvSpPr>
          <p:spPr bwMode="auto">
            <a:xfrm>
              <a:off x="3832" y="1704"/>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n</a:t>
              </a:r>
            </a:p>
          </p:txBody>
        </p:sp>
        <p:sp>
          <p:nvSpPr>
            <p:cNvPr id="92447" name="Rectangle 287"/>
            <p:cNvSpPr>
              <a:spLocks noChangeArrowheads="1"/>
            </p:cNvSpPr>
            <p:nvPr/>
          </p:nvSpPr>
          <p:spPr bwMode="auto">
            <a:xfrm>
              <a:off x="4600" y="1888"/>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48" name="Text Box 288"/>
            <p:cNvSpPr txBox="1">
              <a:spLocks noChangeArrowheads="1"/>
            </p:cNvSpPr>
            <p:nvPr/>
          </p:nvSpPr>
          <p:spPr bwMode="auto">
            <a:xfrm>
              <a:off x="4576" y="1704"/>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intArray</a:t>
              </a:r>
            </a:p>
          </p:txBody>
        </p:sp>
        <p:grpSp>
          <p:nvGrpSpPr>
            <p:cNvPr id="92311" name="Group 289"/>
            <p:cNvGrpSpPr>
              <a:grpSpLocks/>
            </p:cNvGrpSpPr>
            <p:nvPr/>
          </p:nvGrpSpPr>
          <p:grpSpPr bwMode="auto">
            <a:xfrm>
              <a:off x="776" y="2803"/>
              <a:ext cx="4320" cy="465"/>
              <a:chOff x="776" y="2552"/>
              <a:chExt cx="4320" cy="465"/>
            </a:xfrm>
          </p:grpSpPr>
          <p:sp>
            <p:nvSpPr>
              <p:cNvPr id="92450" name="Text Box 290"/>
              <p:cNvSpPr txBox="1">
                <a:spLocks noChangeArrowheads="1"/>
              </p:cNvSpPr>
              <p:nvPr/>
            </p:nvSpPr>
            <p:spPr bwMode="auto">
              <a:xfrm>
                <a:off x="824"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0</a:t>
                </a:r>
                <a:endParaRPr lang="en-US" sz="1102">
                  <a:solidFill>
                    <a:srgbClr val="000000"/>
                  </a:solidFill>
                  <a:latin typeface="Times New Roman" pitchFamily="1" charset="0"/>
                </a:endParaRPr>
              </a:p>
            </p:txBody>
          </p:sp>
          <p:sp>
            <p:nvSpPr>
              <p:cNvPr id="92451" name="Text Box 291"/>
              <p:cNvSpPr txBox="1">
                <a:spLocks noChangeArrowheads="1"/>
              </p:cNvSpPr>
              <p:nvPr/>
            </p:nvSpPr>
            <p:spPr bwMode="auto">
              <a:xfrm>
                <a:off x="1256"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1</a:t>
                </a:r>
                <a:endParaRPr lang="en-US" sz="1102">
                  <a:solidFill>
                    <a:srgbClr val="000000"/>
                  </a:solidFill>
                  <a:latin typeface="Times New Roman" pitchFamily="1" charset="0"/>
                </a:endParaRPr>
              </a:p>
            </p:txBody>
          </p:sp>
          <p:sp>
            <p:nvSpPr>
              <p:cNvPr id="92452" name="Text Box 292"/>
              <p:cNvSpPr txBox="1">
                <a:spLocks noChangeArrowheads="1"/>
              </p:cNvSpPr>
              <p:nvPr/>
            </p:nvSpPr>
            <p:spPr bwMode="auto">
              <a:xfrm>
                <a:off x="1688"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2</a:t>
                </a:r>
                <a:endParaRPr lang="en-US" sz="1102">
                  <a:solidFill>
                    <a:srgbClr val="000000"/>
                  </a:solidFill>
                  <a:latin typeface="Times New Roman" pitchFamily="1" charset="0"/>
                </a:endParaRPr>
              </a:p>
            </p:txBody>
          </p:sp>
          <p:sp>
            <p:nvSpPr>
              <p:cNvPr id="92453" name="Text Box 293"/>
              <p:cNvSpPr txBox="1">
                <a:spLocks noChangeArrowheads="1"/>
              </p:cNvSpPr>
              <p:nvPr/>
            </p:nvSpPr>
            <p:spPr bwMode="auto">
              <a:xfrm>
                <a:off x="2120"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3</a:t>
                </a:r>
                <a:endParaRPr lang="en-US" sz="1102">
                  <a:solidFill>
                    <a:srgbClr val="000000"/>
                  </a:solidFill>
                  <a:latin typeface="Times New Roman" pitchFamily="1" charset="0"/>
                </a:endParaRPr>
              </a:p>
            </p:txBody>
          </p:sp>
          <p:sp>
            <p:nvSpPr>
              <p:cNvPr id="92454" name="Text Box 294"/>
              <p:cNvSpPr txBox="1">
                <a:spLocks noChangeArrowheads="1"/>
              </p:cNvSpPr>
              <p:nvPr/>
            </p:nvSpPr>
            <p:spPr bwMode="auto">
              <a:xfrm>
                <a:off x="2552"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4</a:t>
                </a:r>
                <a:endParaRPr lang="en-US" sz="1102">
                  <a:solidFill>
                    <a:srgbClr val="000000"/>
                  </a:solidFill>
                  <a:latin typeface="Times New Roman" pitchFamily="1" charset="0"/>
                </a:endParaRPr>
              </a:p>
            </p:txBody>
          </p:sp>
          <p:sp>
            <p:nvSpPr>
              <p:cNvPr id="92455" name="Text Box 295"/>
              <p:cNvSpPr txBox="1">
                <a:spLocks noChangeArrowheads="1"/>
              </p:cNvSpPr>
              <p:nvPr/>
            </p:nvSpPr>
            <p:spPr bwMode="auto">
              <a:xfrm>
                <a:off x="2984"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5</a:t>
                </a:r>
                <a:endParaRPr lang="en-US" sz="1102">
                  <a:solidFill>
                    <a:srgbClr val="000000"/>
                  </a:solidFill>
                  <a:latin typeface="Times New Roman" pitchFamily="1" charset="0"/>
                </a:endParaRPr>
              </a:p>
            </p:txBody>
          </p:sp>
          <p:sp>
            <p:nvSpPr>
              <p:cNvPr id="92456" name="Text Box 296"/>
              <p:cNvSpPr txBox="1">
                <a:spLocks noChangeArrowheads="1"/>
              </p:cNvSpPr>
              <p:nvPr/>
            </p:nvSpPr>
            <p:spPr bwMode="auto">
              <a:xfrm>
                <a:off x="3416"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6</a:t>
                </a:r>
                <a:endParaRPr lang="en-US" sz="1102">
                  <a:solidFill>
                    <a:srgbClr val="000000"/>
                  </a:solidFill>
                  <a:latin typeface="Times New Roman" pitchFamily="1" charset="0"/>
                </a:endParaRPr>
              </a:p>
            </p:txBody>
          </p:sp>
          <p:sp>
            <p:nvSpPr>
              <p:cNvPr id="92457" name="Text Box 297"/>
              <p:cNvSpPr txBox="1">
                <a:spLocks noChangeArrowheads="1"/>
              </p:cNvSpPr>
              <p:nvPr/>
            </p:nvSpPr>
            <p:spPr bwMode="auto">
              <a:xfrm>
                <a:off x="3848"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7</a:t>
                </a:r>
                <a:endParaRPr lang="en-US" sz="1102">
                  <a:solidFill>
                    <a:srgbClr val="000000"/>
                  </a:solidFill>
                  <a:latin typeface="Times New Roman" pitchFamily="1" charset="0"/>
                </a:endParaRPr>
              </a:p>
            </p:txBody>
          </p:sp>
          <p:sp>
            <p:nvSpPr>
              <p:cNvPr id="92458" name="Text Box 298"/>
              <p:cNvSpPr txBox="1">
                <a:spLocks noChangeArrowheads="1"/>
              </p:cNvSpPr>
              <p:nvPr/>
            </p:nvSpPr>
            <p:spPr bwMode="auto">
              <a:xfrm>
                <a:off x="4280"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8</a:t>
                </a:r>
                <a:endParaRPr lang="en-US" sz="1102">
                  <a:solidFill>
                    <a:srgbClr val="000000"/>
                  </a:solidFill>
                  <a:latin typeface="Times New Roman" pitchFamily="1" charset="0"/>
                </a:endParaRPr>
              </a:p>
            </p:txBody>
          </p:sp>
          <p:sp>
            <p:nvSpPr>
              <p:cNvPr id="92459" name="Rectangle 299"/>
              <p:cNvSpPr>
                <a:spLocks noChangeArrowheads="1"/>
              </p:cNvSpPr>
              <p:nvPr/>
            </p:nvSpPr>
            <p:spPr bwMode="auto">
              <a:xfrm>
                <a:off x="776"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dirty="0">
                    <a:solidFill>
                      <a:srgbClr val="000000"/>
                    </a:solidFill>
                    <a:latin typeface="Times New Roman" pitchFamily="1" charset="0"/>
                  </a:rPr>
                  <a:t>9</a:t>
                </a:r>
              </a:p>
            </p:txBody>
          </p:sp>
          <p:sp>
            <p:nvSpPr>
              <p:cNvPr id="92460" name="Rectangle 300"/>
              <p:cNvSpPr>
                <a:spLocks noChangeArrowheads="1"/>
              </p:cNvSpPr>
              <p:nvPr/>
            </p:nvSpPr>
            <p:spPr bwMode="auto">
              <a:xfrm>
                <a:off x="1208"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8</a:t>
                </a:r>
              </a:p>
            </p:txBody>
          </p:sp>
          <p:sp>
            <p:nvSpPr>
              <p:cNvPr id="92461" name="Rectangle 301"/>
              <p:cNvSpPr>
                <a:spLocks noChangeArrowheads="1"/>
              </p:cNvSpPr>
              <p:nvPr/>
            </p:nvSpPr>
            <p:spPr bwMode="auto">
              <a:xfrm>
                <a:off x="1640"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7</a:t>
                </a:r>
              </a:p>
            </p:txBody>
          </p:sp>
          <p:sp>
            <p:nvSpPr>
              <p:cNvPr id="92462" name="Rectangle 302"/>
              <p:cNvSpPr>
                <a:spLocks noChangeArrowheads="1"/>
              </p:cNvSpPr>
              <p:nvPr/>
            </p:nvSpPr>
            <p:spPr bwMode="auto">
              <a:xfrm>
                <a:off x="2072"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6</a:t>
                </a:r>
              </a:p>
            </p:txBody>
          </p:sp>
          <p:sp>
            <p:nvSpPr>
              <p:cNvPr id="92463" name="Rectangle 303"/>
              <p:cNvSpPr>
                <a:spLocks noChangeArrowheads="1"/>
              </p:cNvSpPr>
              <p:nvPr/>
            </p:nvSpPr>
            <p:spPr bwMode="auto">
              <a:xfrm>
                <a:off x="2504"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5</a:t>
                </a:r>
              </a:p>
            </p:txBody>
          </p:sp>
          <p:sp>
            <p:nvSpPr>
              <p:cNvPr id="92464" name="Rectangle 304"/>
              <p:cNvSpPr>
                <a:spLocks noChangeArrowheads="1"/>
              </p:cNvSpPr>
              <p:nvPr/>
            </p:nvSpPr>
            <p:spPr bwMode="auto">
              <a:xfrm>
                <a:off x="2936"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4</a:t>
                </a:r>
              </a:p>
            </p:txBody>
          </p:sp>
          <p:sp>
            <p:nvSpPr>
              <p:cNvPr id="92465" name="Rectangle 305"/>
              <p:cNvSpPr>
                <a:spLocks noChangeArrowheads="1"/>
              </p:cNvSpPr>
              <p:nvPr/>
            </p:nvSpPr>
            <p:spPr bwMode="auto">
              <a:xfrm>
                <a:off x="3368"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3</a:t>
                </a:r>
              </a:p>
            </p:txBody>
          </p:sp>
          <p:sp>
            <p:nvSpPr>
              <p:cNvPr id="92466" name="Rectangle 306"/>
              <p:cNvSpPr>
                <a:spLocks noChangeArrowheads="1"/>
              </p:cNvSpPr>
              <p:nvPr/>
            </p:nvSpPr>
            <p:spPr bwMode="auto">
              <a:xfrm>
                <a:off x="3800"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2</a:t>
                </a:r>
              </a:p>
            </p:txBody>
          </p:sp>
          <p:sp>
            <p:nvSpPr>
              <p:cNvPr id="92467" name="Rectangle 307"/>
              <p:cNvSpPr>
                <a:spLocks noChangeArrowheads="1"/>
              </p:cNvSpPr>
              <p:nvPr/>
            </p:nvSpPr>
            <p:spPr bwMode="auto">
              <a:xfrm>
                <a:off x="4232"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1</a:t>
                </a:r>
              </a:p>
            </p:txBody>
          </p:sp>
          <p:sp>
            <p:nvSpPr>
              <p:cNvPr id="92468" name="Rectangle 308"/>
              <p:cNvSpPr>
                <a:spLocks noChangeArrowheads="1"/>
              </p:cNvSpPr>
              <p:nvPr/>
            </p:nvSpPr>
            <p:spPr bwMode="auto">
              <a:xfrm>
                <a:off x="4664"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469" name="Text Box 309"/>
              <p:cNvSpPr txBox="1">
                <a:spLocks noChangeArrowheads="1"/>
              </p:cNvSpPr>
              <p:nvPr/>
            </p:nvSpPr>
            <p:spPr bwMode="auto">
              <a:xfrm>
                <a:off x="4712"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9</a:t>
                </a:r>
                <a:endParaRPr lang="en-US" sz="1102">
                  <a:solidFill>
                    <a:srgbClr val="000000"/>
                  </a:solidFill>
                  <a:latin typeface="Times New Roman" pitchFamily="1" charset="0"/>
                </a:endParaRPr>
              </a:p>
            </p:txBody>
          </p:sp>
          <p:grpSp>
            <p:nvGrpSpPr>
              <p:cNvPr id="92318" name="Group 310"/>
              <p:cNvGrpSpPr>
                <a:grpSpLocks/>
              </p:cNvGrpSpPr>
              <p:nvPr/>
            </p:nvGrpSpPr>
            <p:grpSpPr bwMode="auto">
              <a:xfrm>
                <a:off x="4656" y="2557"/>
                <a:ext cx="432" cy="285"/>
                <a:chOff x="4656" y="3672"/>
                <a:chExt cx="432" cy="285"/>
              </a:xfrm>
            </p:grpSpPr>
            <p:sp>
              <p:nvSpPr>
                <p:cNvPr id="92471" name="Rectangle 311"/>
                <p:cNvSpPr>
                  <a:spLocks noChangeArrowheads="1"/>
                </p:cNvSpPr>
                <p:nvPr/>
              </p:nvSpPr>
              <p:spPr bwMode="auto">
                <a:xfrm>
                  <a:off x="4694" y="3706"/>
                  <a:ext cx="362" cy="219"/>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72" name="Rectangle 312"/>
                <p:cNvSpPr>
                  <a:spLocks noChangeArrowheads="1"/>
                </p:cNvSpPr>
                <p:nvPr/>
              </p:nvSpPr>
              <p:spPr bwMode="auto">
                <a:xfrm>
                  <a:off x="4656" y="3672"/>
                  <a:ext cx="432"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0</a:t>
                  </a:r>
                </a:p>
              </p:txBody>
            </p:sp>
          </p:grpSp>
        </p:grpSp>
        <p:sp>
          <p:nvSpPr>
            <p:cNvPr id="92473" name="Oval 313"/>
            <p:cNvSpPr>
              <a:spLocks noChangeArrowheads="1"/>
            </p:cNvSpPr>
            <p:nvPr/>
          </p:nvSpPr>
          <p:spPr bwMode="auto">
            <a:xfrm>
              <a:off x="4896" y="1985"/>
              <a:ext cx="47" cy="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474" name="AutoShape 314"/>
            <p:cNvCxnSpPr>
              <a:cxnSpLocks noChangeShapeType="1"/>
              <a:stCxn id="92473" idx="4"/>
              <a:endCxn id="92459" idx="1"/>
            </p:cNvCxnSpPr>
            <p:nvPr/>
          </p:nvCxnSpPr>
          <p:spPr bwMode="auto">
            <a:xfrm rot="5400000">
              <a:off x="2388" y="420"/>
              <a:ext cx="919" cy="4144"/>
            </a:xfrm>
            <a:prstGeom prst="bentConnector4">
              <a:avLst>
                <a:gd name="adj1" fmla="val 64852"/>
                <a:gd name="adj2" fmla="val 103477"/>
              </a:avLst>
            </a:prstGeom>
            <a:noFill/>
            <a:ln w="9525">
              <a:solidFill>
                <a:schemeClr val="tx1"/>
              </a:solidFill>
              <a:miter lim="800000"/>
              <a:headEnd/>
              <a:tailEnd type="triangle" w="med" len="med"/>
            </a:ln>
            <a:effectLst/>
          </p:spPr>
        </p:cxnSp>
        <p:grpSp>
          <p:nvGrpSpPr>
            <p:cNvPr id="92330" name="Group 315"/>
            <p:cNvGrpSpPr>
              <a:grpSpLocks/>
            </p:cNvGrpSpPr>
            <p:nvPr/>
          </p:nvGrpSpPr>
          <p:grpSpPr bwMode="auto">
            <a:xfrm>
              <a:off x="3944" y="1888"/>
              <a:ext cx="427" cy="231"/>
              <a:chOff x="5088" y="2552"/>
              <a:chExt cx="427" cy="231"/>
            </a:xfrm>
          </p:grpSpPr>
          <p:sp>
            <p:nvSpPr>
              <p:cNvPr id="92476" name="Rectangle 316"/>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77" name="Rectangle 317"/>
              <p:cNvSpPr>
                <a:spLocks noChangeArrowheads="1"/>
              </p:cNvSpPr>
              <p:nvPr/>
            </p:nvSpPr>
            <p:spPr bwMode="auto">
              <a:xfrm>
                <a:off x="508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10</a:t>
                </a:r>
                <a:endParaRPr lang="en-US" sz="2646">
                  <a:solidFill>
                    <a:srgbClr val="000000"/>
                  </a:solidFill>
                  <a:latin typeface="Times New Roman" pitchFamily="1" charset="0"/>
                </a:endParaRPr>
              </a:p>
            </p:txBody>
          </p:sp>
        </p:grpSp>
      </p:grpSp>
      <p:sp>
        <p:nvSpPr>
          <p:cNvPr id="33" name="Title 32">
            <a:extLst>
              <a:ext uri="{FF2B5EF4-FFF2-40B4-BE49-F238E27FC236}">
                <a16:creationId xmlns:a16="http://schemas.microsoft.com/office/drawing/2014/main" id="{BAB941A5-DA68-5143-B2FE-92B5074257E0}"/>
              </a:ext>
            </a:extLst>
          </p:cNvPr>
          <p:cNvSpPr>
            <a:spLocks noGrp="1"/>
          </p:cNvSpPr>
          <p:nvPr>
            <p:ph type="title"/>
          </p:nvPr>
        </p:nvSpPr>
        <p:spPr/>
        <p:txBody>
          <a:bodyPr/>
          <a:lstStyle/>
          <a:p>
            <a:endParaRPr lang="en-US"/>
          </a:p>
        </p:txBody>
      </p:sp>
      <p:sp>
        <p:nvSpPr>
          <p:cNvPr id="320" name="Title Placeholder 1">
            <a:extLst>
              <a:ext uri="{FF2B5EF4-FFF2-40B4-BE49-F238E27FC236}">
                <a16:creationId xmlns:a16="http://schemas.microsoft.com/office/drawing/2014/main" id="{C833B2BB-F56C-1D46-A149-9A9EF344D954}"/>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Example: Reverse Array Program</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93035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2166"/>
                                        </p:tgtEl>
                                        <p:attrNameLst>
                                          <p:attrName>style.visibility</p:attrName>
                                        </p:attrNameLst>
                                      </p:cBhvr>
                                      <p:to>
                                        <p:strVal val="visible"/>
                                      </p:to>
                                    </p:set>
                                  </p:childTnLst>
                                  <p:subTnLst>
                                    <p:set>
                                      <p:cBhvr override="childStyle">
                                        <p:cTn dur="1" fill="hold" display="0" masterRel="nextClick" afterEffect="1"/>
                                        <p:tgtEl>
                                          <p:spTgt spid="9216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2184">
                                            <p:txEl>
                                              <p:pRg st="0" end="0"/>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92167"/>
                                        </p:tgtEl>
                                        <p:attrNameLst>
                                          <p:attrName>style.visibility</p:attrName>
                                        </p:attrNameLst>
                                      </p:cBhvr>
                                      <p:to>
                                        <p:strVal val="visible"/>
                                      </p:to>
                                    </p:set>
                                  </p:childTnLst>
                                  <p:subTnLst>
                                    <p:set>
                                      <p:cBhvr override="childStyle">
                                        <p:cTn dur="1" fill="hold" display="0" masterRel="nextClick" afterEffect="1"/>
                                        <p:tgtEl>
                                          <p:spTgt spid="92167"/>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92185">
                                            <p:txEl>
                                              <p:pRg st="0" end="0"/>
                                            </p:txEl>
                                          </p:spTgt>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92168"/>
                                        </p:tgtEl>
                                        <p:attrNameLst>
                                          <p:attrName>style.visibility</p:attrName>
                                        </p:attrNameLst>
                                      </p:cBhvr>
                                      <p:to>
                                        <p:strVal val="visible"/>
                                      </p:to>
                                    </p:set>
                                  </p:childTnLst>
                                  <p:subTnLst>
                                    <p:set>
                                      <p:cBhvr override="childStyle">
                                        <p:cTn dur="1" fill="hold" display="0" masterRel="nextClick" afterEffect="1"/>
                                        <p:tgtEl>
                                          <p:spTgt spid="92168"/>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92169"/>
                                        </p:tgtEl>
                                        <p:attrNameLst>
                                          <p:attrName>style.visibility</p:attrName>
                                        </p:attrNameLst>
                                      </p:cBhvr>
                                      <p:to>
                                        <p:strVal val="visible"/>
                                      </p:to>
                                    </p:set>
                                  </p:childTnLst>
                                  <p:subTnLst>
                                    <p:set>
                                      <p:cBhvr override="childStyle">
                                        <p:cTn dur="1" fill="hold" display="0" masterRel="nextClick" afterEffect="1"/>
                                        <p:tgtEl>
                                          <p:spTgt spid="9216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 presetClass="entr" presetSubtype="6"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1+#ppt_w/2"/>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499"/>
                                          </p:stCondLst>
                                        </p:cTn>
                                        <p:tgtEl>
                                          <p:spTgt spid="92197"/>
                                        </p:tgtEl>
                                        <p:attrNameLst>
                                          <p:attrName>style.visibility</p:attrName>
                                        </p:attrNameLst>
                                      </p:cBhvr>
                                      <p:to>
                                        <p:strVal val="visible"/>
                                      </p:to>
                                    </p:set>
                                  </p:childTnLst>
                                  <p:subTnLst>
                                    <p:set>
                                      <p:cBhvr override="childStyle">
                                        <p:cTn dur="1" fill="hold" display="0" masterRel="nextClick" afterEffect="1"/>
                                        <p:tgtEl>
                                          <p:spTgt spid="92197"/>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16"/>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499"/>
                                          </p:stCondLst>
                                        </p:cTn>
                                        <p:tgtEl>
                                          <p:spTgt spid="92314"/>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0"/>
                                  </p:stCondLst>
                                  <p:childTnLst>
                                    <p:set>
                                      <p:cBhvr>
                                        <p:cTn id="46" dur="1" fill="hold">
                                          <p:stCondLst>
                                            <p:cond delay="499"/>
                                          </p:stCondLst>
                                        </p:cTn>
                                        <p:tgtEl>
                                          <p:spTgt spid="92315"/>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grpId="0" nodeType="afterEffect">
                                  <p:stCondLst>
                                    <p:cond delay="0"/>
                                  </p:stCondLst>
                                  <p:childTnLst>
                                    <p:set>
                                      <p:cBhvr>
                                        <p:cTn id="49" dur="1" fill="hold">
                                          <p:stCondLst>
                                            <p:cond delay="499"/>
                                          </p:stCondLst>
                                        </p:cTn>
                                        <p:tgtEl>
                                          <p:spTgt spid="9219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499"/>
                                          </p:stCondLst>
                                        </p:cTn>
                                        <p:tgtEl>
                                          <p:spTgt spid="5"/>
                                        </p:tgtEl>
                                        <p:attrNameLst>
                                          <p:attrName>style.visibility</p:attrName>
                                        </p:attrNameLst>
                                      </p:cBhvr>
                                      <p:to>
                                        <p:strVal val="visible"/>
                                      </p:to>
                                    </p:set>
                                  </p:childTnLst>
                                </p:cTn>
                              </p:par>
                            </p:childTnLst>
                          </p:cTn>
                        </p:par>
                        <p:par>
                          <p:cTn id="54" fill="hold">
                            <p:stCondLst>
                              <p:cond delay="500"/>
                            </p:stCondLst>
                            <p:childTnLst>
                              <p:par>
                                <p:cTn id="55" presetID="1" presetClass="entr" presetSubtype="0" fill="hold" nodeType="afterEffect">
                                  <p:stCondLst>
                                    <p:cond delay="100"/>
                                  </p:stCondLst>
                                  <p:childTnLst>
                                    <p:set>
                                      <p:cBhvr>
                                        <p:cTn id="56" dur="1" fill="hold">
                                          <p:stCondLst>
                                            <p:cond delay="499"/>
                                          </p:stCondLst>
                                        </p:cTn>
                                        <p:tgtEl>
                                          <p:spTgt spid="6"/>
                                        </p:tgtEl>
                                        <p:attrNameLst>
                                          <p:attrName>style.visibility</p:attrName>
                                        </p:attrNameLst>
                                      </p:cBhvr>
                                      <p:to>
                                        <p:strVal val="visible"/>
                                      </p:to>
                                    </p:set>
                                  </p:childTnLst>
                                </p:cTn>
                              </p:par>
                            </p:childTnLst>
                          </p:cTn>
                        </p:par>
                        <p:par>
                          <p:cTn id="57" fill="hold">
                            <p:stCondLst>
                              <p:cond delay="1100"/>
                            </p:stCondLst>
                            <p:childTnLst>
                              <p:par>
                                <p:cTn id="58" presetID="1" presetClass="entr" presetSubtype="0" fill="hold" nodeType="afterEffect">
                                  <p:stCondLst>
                                    <p:cond delay="100"/>
                                  </p:stCondLst>
                                  <p:childTnLst>
                                    <p:set>
                                      <p:cBhvr>
                                        <p:cTn id="59" dur="1" fill="hold">
                                          <p:stCondLst>
                                            <p:cond delay="499"/>
                                          </p:stCondLst>
                                        </p:cTn>
                                        <p:tgtEl>
                                          <p:spTgt spid="19"/>
                                        </p:tgtEl>
                                        <p:attrNameLst>
                                          <p:attrName>style.visibility</p:attrName>
                                        </p:attrNameLst>
                                      </p:cBhvr>
                                      <p:to>
                                        <p:strVal val="visible"/>
                                      </p:to>
                                    </p:set>
                                  </p:childTnLst>
                                </p:cTn>
                              </p:par>
                            </p:childTnLst>
                          </p:cTn>
                        </p:par>
                        <p:par>
                          <p:cTn id="60" fill="hold">
                            <p:stCondLst>
                              <p:cond delay="1700"/>
                            </p:stCondLst>
                            <p:childTnLst>
                              <p:par>
                                <p:cTn id="61" presetID="1" presetClass="entr" presetSubtype="0" fill="hold" nodeType="afterEffect">
                                  <p:stCondLst>
                                    <p:cond delay="100"/>
                                  </p:stCondLst>
                                  <p:childTnLst>
                                    <p:set>
                                      <p:cBhvr>
                                        <p:cTn id="62" dur="1" fill="hold">
                                          <p:stCondLst>
                                            <p:cond delay="499"/>
                                          </p:stCondLst>
                                        </p:cTn>
                                        <p:tgtEl>
                                          <p:spTgt spid="7"/>
                                        </p:tgtEl>
                                        <p:attrNameLst>
                                          <p:attrName>style.visibility</p:attrName>
                                        </p:attrNameLst>
                                      </p:cBhvr>
                                      <p:to>
                                        <p:strVal val="visible"/>
                                      </p:to>
                                    </p:set>
                                  </p:childTnLst>
                                </p:cTn>
                              </p:par>
                            </p:childTnLst>
                          </p:cTn>
                        </p:par>
                        <p:par>
                          <p:cTn id="63" fill="hold">
                            <p:stCondLst>
                              <p:cond delay="2300"/>
                            </p:stCondLst>
                            <p:childTnLst>
                              <p:par>
                                <p:cTn id="64" presetID="1" presetClass="entr" presetSubtype="0" fill="hold" nodeType="afterEffect">
                                  <p:stCondLst>
                                    <p:cond delay="100"/>
                                  </p:stCondLst>
                                  <p:childTnLst>
                                    <p:set>
                                      <p:cBhvr>
                                        <p:cTn id="65" dur="1" fill="hold">
                                          <p:stCondLst>
                                            <p:cond delay="499"/>
                                          </p:stCondLst>
                                        </p:cTn>
                                        <p:tgtEl>
                                          <p:spTgt spid="21"/>
                                        </p:tgtEl>
                                        <p:attrNameLst>
                                          <p:attrName>style.visibility</p:attrName>
                                        </p:attrNameLst>
                                      </p:cBhvr>
                                      <p:to>
                                        <p:strVal val="visible"/>
                                      </p:to>
                                    </p:set>
                                  </p:childTnLst>
                                </p:cTn>
                              </p:par>
                            </p:childTnLst>
                          </p:cTn>
                        </p:par>
                        <p:par>
                          <p:cTn id="66" fill="hold">
                            <p:stCondLst>
                              <p:cond delay="2900"/>
                            </p:stCondLst>
                            <p:childTnLst>
                              <p:par>
                                <p:cTn id="67" presetID="1" presetClass="entr" presetSubtype="0" fill="hold" nodeType="afterEffect">
                                  <p:stCondLst>
                                    <p:cond delay="100"/>
                                  </p:stCondLst>
                                  <p:childTnLst>
                                    <p:set>
                                      <p:cBhvr>
                                        <p:cTn id="68" dur="1" fill="hold">
                                          <p:stCondLst>
                                            <p:cond delay="499"/>
                                          </p:stCondLst>
                                        </p:cTn>
                                        <p:tgtEl>
                                          <p:spTgt spid="8"/>
                                        </p:tgtEl>
                                        <p:attrNameLst>
                                          <p:attrName>style.visibility</p:attrName>
                                        </p:attrNameLst>
                                      </p:cBhvr>
                                      <p:to>
                                        <p:strVal val="visible"/>
                                      </p:to>
                                    </p:set>
                                  </p:childTnLst>
                                </p:cTn>
                              </p:par>
                            </p:childTnLst>
                          </p:cTn>
                        </p:par>
                        <p:par>
                          <p:cTn id="69" fill="hold">
                            <p:stCondLst>
                              <p:cond delay="3500"/>
                            </p:stCondLst>
                            <p:childTnLst>
                              <p:par>
                                <p:cTn id="70" presetID="1" presetClass="entr" presetSubtype="0" fill="hold" nodeType="afterEffect">
                                  <p:stCondLst>
                                    <p:cond delay="100"/>
                                  </p:stCondLst>
                                  <p:childTnLst>
                                    <p:set>
                                      <p:cBhvr>
                                        <p:cTn id="71" dur="1" fill="hold">
                                          <p:stCondLst>
                                            <p:cond delay="499"/>
                                          </p:stCondLst>
                                        </p:cTn>
                                        <p:tgtEl>
                                          <p:spTgt spid="23"/>
                                        </p:tgtEl>
                                        <p:attrNameLst>
                                          <p:attrName>style.visibility</p:attrName>
                                        </p:attrNameLst>
                                      </p:cBhvr>
                                      <p:to>
                                        <p:strVal val="visible"/>
                                      </p:to>
                                    </p:set>
                                  </p:childTnLst>
                                </p:cTn>
                              </p:par>
                            </p:childTnLst>
                          </p:cTn>
                        </p:par>
                        <p:par>
                          <p:cTn id="72" fill="hold">
                            <p:stCondLst>
                              <p:cond delay="4100"/>
                            </p:stCondLst>
                            <p:childTnLst>
                              <p:par>
                                <p:cTn id="73" presetID="1" presetClass="entr" presetSubtype="0" fill="hold" nodeType="afterEffect">
                                  <p:stCondLst>
                                    <p:cond delay="100"/>
                                  </p:stCondLst>
                                  <p:childTnLst>
                                    <p:set>
                                      <p:cBhvr>
                                        <p:cTn id="74" dur="1" fill="hold">
                                          <p:stCondLst>
                                            <p:cond delay="499"/>
                                          </p:stCondLst>
                                        </p:cTn>
                                        <p:tgtEl>
                                          <p:spTgt spid="9"/>
                                        </p:tgtEl>
                                        <p:attrNameLst>
                                          <p:attrName>style.visibility</p:attrName>
                                        </p:attrNameLst>
                                      </p:cBhvr>
                                      <p:to>
                                        <p:strVal val="visible"/>
                                      </p:to>
                                    </p:set>
                                  </p:childTnLst>
                                </p:cTn>
                              </p:par>
                            </p:childTnLst>
                          </p:cTn>
                        </p:par>
                        <p:par>
                          <p:cTn id="75" fill="hold">
                            <p:stCondLst>
                              <p:cond delay="4700"/>
                            </p:stCondLst>
                            <p:childTnLst>
                              <p:par>
                                <p:cTn id="76" presetID="1" presetClass="entr" presetSubtype="0" fill="hold" nodeType="afterEffect">
                                  <p:stCondLst>
                                    <p:cond delay="100"/>
                                  </p:stCondLst>
                                  <p:childTnLst>
                                    <p:set>
                                      <p:cBhvr>
                                        <p:cTn id="77" dur="1" fill="hold">
                                          <p:stCondLst>
                                            <p:cond delay="499"/>
                                          </p:stCondLst>
                                        </p:cTn>
                                        <p:tgtEl>
                                          <p:spTgt spid="25"/>
                                        </p:tgtEl>
                                        <p:attrNameLst>
                                          <p:attrName>style.visibility</p:attrName>
                                        </p:attrNameLst>
                                      </p:cBhvr>
                                      <p:to>
                                        <p:strVal val="visible"/>
                                      </p:to>
                                    </p:set>
                                  </p:childTnLst>
                                </p:cTn>
                              </p:par>
                            </p:childTnLst>
                          </p:cTn>
                        </p:par>
                        <p:par>
                          <p:cTn id="78" fill="hold">
                            <p:stCondLst>
                              <p:cond delay="5300"/>
                            </p:stCondLst>
                            <p:childTnLst>
                              <p:par>
                                <p:cTn id="79" presetID="1" presetClass="entr" presetSubtype="0" fill="hold" nodeType="afterEffect">
                                  <p:stCondLst>
                                    <p:cond delay="100"/>
                                  </p:stCondLst>
                                  <p:childTnLst>
                                    <p:set>
                                      <p:cBhvr>
                                        <p:cTn id="80" dur="1" fill="hold">
                                          <p:stCondLst>
                                            <p:cond delay="499"/>
                                          </p:stCondLst>
                                        </p:cTn>
                                        <p:tgtEl>
                                          <p:spTgt spid="10"/>
                                        </p:tgtEl>
                                        <p:attrNameLst>
                                          <p:attrName>style.visibility</p:attrName>
                                        </p:attrNameLst>
                                      </p:cBhvr>
                                      <p:to>
                                        <p:strVal val="visible"/>
                                      </p:to>
                                    </p:set>
                                  </p:childTnLst>
                                </p:cTn>
                              </p:par>
                            </p:childTnLst>
                          </p:cTn>
                        </p:par>
                        <p:par>
                          <p:cTn id="81" fill="hold">
                            <p:stCondLst>
                              <p:cond delay="5900"/>
                            </p:stCondLst>
                            <p:childTnLst>
                              <p:par>
                                <p:cTn id="82" presetID="1" presetClass="entr" presetSubtype="0" fill="hold" nodeType="afterEffect">
                                  <p:stCondLst>
                                    <p:cond delay="100"/>
                                  </p:stCondLst>
                                  <p:childTnLst>
                                    <p:set>
                                      <p:cBhvr>
                                        <p:cTn id="83" dur="1" fill="hold">
                                          <p:stCondLst>
                                            <p:cond delay="499"/>
                                          </p:stCondLst>
                                        </p:cTn>
                                        <p:tgtEl>
                                          <p:spTgt spid="27"/>
                                        </p:tgtEl>
                                        <p:attrNameLst>
                                          <p:attrName>style.visibility</p:attrName>
                                        </p:attrNameLst>
                                      </p:cBhvr>
                                      <p:to>
                                        <p:strVal val="visible"/>
                                      </p:to>
                                    </p:set>
                                  </p:childTnLst>
                                </p:cTn>
                              </p:par>
                            </p:childTnLst>
                          </p:cTn>
                        </p:par>
                        <p:par>
                          <p:cTn id="84" fill="hold">
                            <p:stCondLst>
                              <p:cond delay="6500"/>
                            </p:stCondLst>
                            <p:childTnLst>
                              <p:par>
                                <p:cTn id="85" presetID="1" presetClass="entr" presetSubtype="0" fill="hold" nodeType="afterEffect">
                                  <p:stCondLst>
                                    <p:cond delay="100"/>
                                  </p:stCondLst>
                                  <p:childTnLst>
                                    <p:set>
                                      <p:cBhvr>
                                        <p:cTn id="86" dur="1" fill="hold">
                                          <p:stCondLst>
                                            <p:cond delay="499"/>
                                          </p:stCondLst>
                                        </p:cTn>
                                        <p:tgtEl>
                                          <p:spTgt spid="11"/>
                                        </p:tgtEl>
                                        <p:attrNameLst>
                                          <p:attrName>style.visibility</p:attrName>
                                        </p:attrNameLst>
                                      </p:cBhvr>
                                      <p:to>
                                        <p:strVal val="visible"/>
                                      </p:to>
                                    </p:set>
                                  </p:childTnLst>
                                </p:cTn>
                              </p:par>
                            </p:childTnLst>
                          </p:cTn>
                        </p:par>
                        <p:par>
                          <p:cTn id="87" fill="hold">
                            <p:stCondLst>
                              <p:cond delay="7100"/>
                            </p:stCondLst>
                            <p:childTnLst>
                              <p:par>
                                <p:cTn id="88" presetID="1" presetClass="entr" presetSubtype="0" fill="hold" nodeType="afterEffect">
                                  <p:stCondLst>
                                    <p:cond delay="100"/>
                                  </p:stCondLst>
                                  <p:childTnLst>
                                    <p:set>
                                      <p:cBhvr>
                                        <p:cTn id="89" dur="1" fill="hold">
                                          <p:stCondLst>
                                            <p:cond delay="499"/>
                                          </p:stCondLst>
                                        </p:cTn>
                                        <p:tgtEl>
                                          <p:spTgt spid="29"/>
                                        </p:tgtEl>
                                        <p:attrNameLst>
                                          <p:attrName>style.visibility</p:attrName>
                                        </p:attrNameLst>
                                      </p:cBhvr>
                                      <p:to>
                                        <p:strVal val="visible"/>
                                      </p:to>
                                    </p:set>
                                  </p:childTnLst>
                                </p:cTn>
                              </p:par>
                            </p:childTnLst>
                          </p:cTn>
                        </p:par>
                        <p:par>
                          <p:cTn id="90" fill="hold">
                            <p:stCondLst>
                              <p:cond delay="7700"/>
                            </p:stCondLst>
                            <p:childTnLst>
                              <p:par>
                                <p:cTn id="91" presetID="1" presetClass="entr" presetSubtype="0" fill="hold" nodeType="afterEffect">
                                  <p:stCondLst>
                                    <p:cond delay="100"/>
                                  </p:stCondLst>
                                  <p:childTnLst>
                                    <p:set>
                                      <p:cBhvr>
                                        <p:cTn id="92" dur="1" fill="hold">
                                          <p:stCondLst>
                                            <p:cond delay="499"/>
                                          </p:stCondLst>
                                        </p:cTn>
                                        <p:tgtEl>
                                          <p:spTgt spid="12"/>
                                        </p:tgtEl>
                                        <p:attrNameLst>
                                          <p:attrName>style.visibility</p:attrName>
                                        </p:attrNameLst>
                                      </p:cBhvr>
                                      <p:to>
                                        <p:strVal val="visible"/>
                                      </p:to>
                                    </p:set>
                                  </p:childTnLst>
                                </p:cTn>
                              </p:par>
                            </p:childTnLst>
                          </p:cTn>
                        </p:par>
                        <p:par>
                          <p:cTn id="93" fill="hold">
                            <p:stCondLst>
                              <p:cond delay="8300"/>
                            </p:stCondLst>
                            <p:childTnLst>
                              <p:par>
                                <p:cTn id="94" presetID="1" presetClass="entr" presetSubtype="0" fill="hold" nodeType="afterEffect">
                                  <p:stCondLst>
                                    <p:cond delay="100"/>
                                  </p:stCondLst>
                                  <p:childTnLst>
                                    <p:set>
                                      <p:cBhvr>
                                        <p:cTn id="95" dur="1" fill="hold">
                                          <p:stCondLst>
                                            <p:cond delay="499"/>
                                          </p:stCondLst>
                                        </p:cTn>
                                        <p:tgtEl>
                                          <p:spTgt spid="31"/>
                                        </p:tgtEl>
                                        <p:attrNameLst>
                                          <p:attrName>style.visibility</p:attrName>
                                        </p:attrNameLst>
                                      </p:cBhvr>
                                      <p:to>
                                        <p:strVal val="visible"/>
                                      </p:to>
                                    </p:set>
                                  </p:childTnLst>
                                </p:cTn>
                              </p:par>
                            </p:childTnLst>
                          </p:cTn>
                        </p:par>
                        <p:par>
                          <p:cTn id="96" fill="hold">
                            <p:stCondLst>
                              <p:cond delay="8900"/>
                            </p:stCondLst>
                            <p:childTnLst>
                              <p:par>
                                <p:cTn id="97" presetID="1" presetClass="entr" presetSubtype="0" fill="hold" nodeType="afterEffect">
                                  <p:stCondLst>
                                    <p:cond delay="100"/>
                                  </p:stCondLst>
                                  <p:childTnLst>
                                    <p:set>
                                      <p:cBhvr>
                                        <p:cTn id="98" dur="1" fill="hold">
                                          <p:stCondLst>
                                            <p:cond delay="499"/>
                                          </p:stCondLst>
                                        </p:cTn>
                                        <p:tgtEl>
                                          <p:spTgt spid="13"/>
                                        </p:tgtEl>
                                        <p:attrNameLst>
                                          <p:attrName>style.visibility</p:attrName>
                                        </p:attrNameLst>
                                      </p:cBhvr>
                                      <p:to>
                                        <p:strVal val="visible"/>
                                      </p:to>
                                    </p:set>
                                  </p:childTnLst>
                                </p:cTn>
                              </p:par>
                            </p:childTnLst>
                          </p:cTn>
                        </p:par>
                        <p:par>
                          <p:cTn id="99" fill="hold">
                            <p:stCondLst>
                              <p:cond delay="9500"/>
                            </p:stCondLst>
                            <p:childTnLst>
                              <p:par>
                                <p:cTn id="100" presetID="1" presetClass="entr" presetSubtype="0" fill="hold" nodeType="afterEffect">
                                  <p:stCondLst>
                                    <p:cond delay="100"/>
                                  </p:stCondLst>
                                  <p:childTnLst>
                                    <p:set>
                                      <p:cBhvr>
                                        <p:cTn id="101" dur="1" fill="hold">
                                          <p:stCondLst>
                                            <p:cond delay="499"/>
                                          </p:stCondLst>
                                        </p:cTn>
                                        <p:tgtEl>
                                          <p:spTgt spid="92161"/>
                                        </p:tgtEl>
                                        <p:attrNameLst>
                                          <p:attrName>style.visibility</p:attrName>
                                        </p:attrNameLst>
                                      </p:cBhvr>
                                      <p:to>
                                        <p:strVal val="visible"/>
                                      </p:to>
                                    </p:set>
                                  </p:childTnLst>
                                </p:cTn>
                              </p:par>
                            </p:childTnLst>
                          </p:cTn>
                        </p:par>
                        <p:par>
                          <p:cTn id="102" fill="hold">
                            <p:stCondLst>
                              <p:cond delay="10100"/>
                            </p:stCondLst>
                            <p:childTnLst>
                              <p:par>
                                <p:cTn id="103" presetID="1" presetClass="entr" presetSubtype="0" fill="hold" nodeType="afterEffect">
                                  <p:stCondLst>
                                    <p:cond delay="100"/>
                                  </p:stCondLst>
                                  <p:childTnLst>
                                    <p:set>
                                      <p:cBhvr>
                                        <p:cTn id="104" dur="1" fill="hold">
                                          <p:stCondLst>
                                            <p:cond delay="499"/>
                                          </p:stCondLst>
                                        </p:cTn>
                                        <p:tgtEl>
                                          <p:spTgt spid="14"/>
                                        </p:tgtEl>
                                        <p:attrNameLst>
                                          <p:attrName>style.visibility</p:attrName>
                                        </p:attrNameLst>
                                      </p:cBhvr>
                                      <p:to>
                                        <p:strVal val="visible"/>
                                      </p:to>
                                    </p:set>
                                  </p:childTnLst>
                                </p:cTn>
                              </p:par>
                            </p:childTnLst>
                          </p:cTn>
                        </p:par>
                        <p:par>
                          <p:cTn id="105" fill="hold">
                            <p:stCondLst>
                              <p:cond delay="10700"/>
                            </p:stCondLst>
                            <p:childTnLst>
                              <p:par>
                                <p:cTn id="106" presetID="1" presetClass="entr" presetSubtype="0" fill="hold" nodeType="afterEffect">
                                  <p:stCondLst>
                                    <p:cond delay="100"/>
                                  </p:stCondLst>
                                  <p:childTnLst>
                                    <p:set>
                                      <p:cBhvr>
                                        <p:cTn id="107" dur="1" fill="hold">
                                          <p:stCondLst>
                                            <p:cond delay="499"/>
                                          </p:stCondLst>
                                        </p:cTn>
                                        <p:tgtEl>
                                          <p:spTgt spid="92181"/>
                                        </p:tgtEl>
                                        <p:attrNameLst>
                                          <p:attrName>style.visibility</p:attrName>
                                        </p:attrNameLst>
                                      </p:cBhvr>
                                      <p:to>
                                        <p:strVal val="visible"/>
                                      </p:to>
                                    </p:set>
                                  </p:childTnLst>
                                </p:cTn>
                              </p:par>
                            </p:childTnLst>
                          </p:cTn>
                        </p:par>
                        <p:par>
                          <p:cTn id="108" fill="hold">
                            <p:stCondLst>
                              <p:cond delay="11300"/>
                            </p:stCondLst>
                            <p:childTnLst>
                              <p:par>
                                <p:cTn id="109" presetID="1" presetClass="entr" presetSubtype="0" fill="hold" nodeType="afterEffect">
                                  <p:stCondLst>
                                    <p:cond delay="100"/>
                                  </p:stCondLst>
                                  <p:childTnLst>
                                    <p:set>
                                      <p:cBhvr>
                                        <p:cTn id="110" dur="1" fill="hold">
                                          <p:stCondLst>
                                            <p:cond delay="499"/>
                                          </p:stCondLst>
                                        </p:cTn>
                                        <p:tgtEl>
                                          <p:spTgt spid="15"/>
                                        </p:tgtEl>
                                        <p:attrNameLst>
                                          <p:attrName>style.visibility</p:attrName>
                                        </p:attrNameLst>
                                      </p:cBhvr>
                                      <p:to>
                                        <p:strVal val="visible"/>
                                      </p:to>
                                    </p:set>
                                  </p:childTnLst>
                                </p:cTn>
                              </p:par>
                            </p:childTnLst>
                          </p:cTn>
                        </p:par>
                        <p:par>
                          <p:cTn id="111" fill="hold">
                            <p:stCondLst>
                              <p:cond delay="11900"/>
                            </p:stCondLst>
                            <p:childTnLst>
                              <p:par>
                                <p:cTn id="112" presetID="1" presetClass="exit" presetSubtype="0" fill="hold" grpId="1" nodeType="afterEffect">
                                  <p:stCondLst>
                                    <p:cond delay="0"/>
                                  </p:stCondLst>
                                  <p:childTnLst>
                                    <p:set>
                                      <p:cBhvr>
                                        <p:cTn id="113" dur="1" fill="hold">
                                          <p:stCondLst>
                                            <p:cond delay="499"/>
                                          </p:stCondLst>
                                        </p:cTn>
                                        <p:tgtEl>
                                          <p:spTgt spid="92198"/>
                                        </p:tgtEl>
                                        <p:attrNameLst>
                                          <p:attrName>style.visibility</p:attrName>
                                        </p:attrNameLst>
                                      </p:cBhvr>
                                      <p:to>
                                        <p:strVal val="hidden"/>
                                      </p:to>
                                    </p:set>
                                  </p:childTnLst>
                                </p:cTn>
                              </p:par>
                            </p:childTnLst>
                          </p:cTn>
                        </p:par>
                        <p:par>
                          <p:cTn id="114" fill="hold">
                            <p:stCondLst>
                              <p:cond delay="12400"/>
                            </p:stCondLst>
                            <p:childTnLst>
                              <p:par>
                                <p:cTn id="115" presetID="1" presetClass="entr" presetSubtype="0" fill="hold" grpId="0" nodeType="afterEffect">
                                  <p:stCondLst>
                                    <p:cond delay="50"/>
                                  </p:stCondLst>
                                  <p:childTnLst>
                                    <p:set>
                                      <p:cBhvr>
                                        <p:cTn id="116" dur="1" fill="hold">
                                          <p:stCondLst>
                                            <p:cond delay="499"/>
                                          </p:stCondLst>
                                        </p:cTn>
                                        <p:tgtEl>
                                          <p:spTgt spid="92199"/>
                                        </p:tgtEl>
                                        <p:attrNameLst>
                                          <p:attrName>style.visibility</p:attrName>
                                        </p:attrNameLst>
                                      </p:cBhvr>
                                      <p:to>
                                        <p:strVal val="visible"/>
                                      </p:to>
                                    </p:set>
                                  </p:childTnLst>
                                  <p:subTnLst>
                                    <p:set>
                                      <p:cBhvr override="childStyle">
                                        <p:cTn dur="1" fill="hold" display="0" masterRel="nextClick" afterEffect="1"/>
                                        <p:tgtEl>
                                          <p:spTgt spid="92199"/>
                                        </p:tgtEl>
                                        <p:attrNameLst>
                                          <p:attrName>style.visibility</p:attrName>
                                        </p:attrNameLst>
                                      </p:cBhvr>
                                      <p:to>
                                        <p:strVal val="hidden"/>
                                      </p:to>
                                    </p:set>
                                  </p:sub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499"/>
                                          </p:stCondLst>
                                        </p:cTn>
                                        <p:tgtEl>
                                          <p:spTgt spid="5"/>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499"/>
                                          </p:stCondLst>
                                        </p:cTn>
                                        <p:tgtEl>
                                          <p:spTgt spid="6"/>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499"/>
                                          </p:stCondLst>
                                        </p:cTn>
                                        <p:tgtEl>
                                          <p:spTgt spid="7"/>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499"/>
                                          </p:stCondLst>
                                        </p:cTn>
                                        <p:tgtEl>
                                          <p:spTgt spid="8"/>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499"/>
                                          </p:stCondLst>
                                        </p:cTn>
                                        <p:tgtEl>
                                          <p:spTgt spid="9"/>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499"/>
                                          </p:stCondLst>
                                        </p:cTn>
                                        <p:tgtEl>
                                          <p:spTgt spid="10"/>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499"/>
                                          </p:stCondLst>
                                        </p:cTn>
                                        <p:tgtEl>
                                          <p:spTgt spid="11"/>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499"/>
                                          </p:stCondLst>
                                        </p:cTn>
                                        <p:tgtEl>
                                          <p:spTgt spid="12"/>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499"/>
                                          </p:stCondLst>
                                        </p:cTn>
                                        <p:tgtEl>
                                          <p:spTgt spid="13"/>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499"/>
                                          </p:stCondLst>
                                        </p:cTn>
                                        <p:tgtEl>
                                          <p:spTgt spid="14"/>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499"/>
                                          </p:stCondLst>
                                        </p:cTn>
                                        <p:tgtEl>
                                          <p:spTgt spid="15"/>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499"/>
                                          </p:stCondLst>
                                        </p:cTn>
                                        <p:tgtEl>
                                          <p:spTgt spid="92314"/>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499"/>
                                          </p:stCondLst>
                                        </p:cTn>
                                        <p:tgtEl>
                                          <p:spTgt spid="92315"/>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499"/>
                                          </p:stCondLst>
                                        </p:cTn>
                                        <p:tgtEl>
                                          <p:spTgt spid="92316"/>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499"/>
                                          </p:stCondLst>
                                        </p:cTn>
                                        <p:tgtEl>
                                          <p:spTgt spid="92317"/>
                                        </p:tgtEl>
                                        <p:attrNameLst>
                                          <p:attrName>style.visibility</p:attrName>
                                        </p:attrNameLst>
                                      </p:cBhvr>
                                      <p:to>
                                        <p:strVal val="visible"/>
                                      </p:to>
                                    </p:set>
                                  </p:childTnLst>
                                </p:cTn>
                              </p:par>
                            </p:childTnLst>
                          </p:cTn>
                        </p:par>
                        <p:par>
                          <p:cTn id="149" fill="hold">
                            <p:stCondLst>
                              <p:cond delay="500"/>
                            </p:stCondLst>
                            <p:childTnLst>
                              <p:par>
                                <p:cTn id="150" presetID="53" presetClass="exit" presetSubtype="0" fill="hold" nodeType="afterEffect">
                                  <p:stCondLst>
                                    <p:cond delay="0"/>
                                  </p:stCondLst>
                                  <p:childTnLst>
                                    <p:anim calcmode="lin" valueType="num">
                                      <p:cBhvr>
                                        <p:cTn id="151" dur="500"/>
                                        <p:tgtEl>
                                          <p:spTgt spid="4"/>
                                        </p:tgtEl>
                                        <p:attrNameLst>
                                          <p:attrName>ppt_w</p:attrName>
                                        </p:attrNameLst>
                                      </p:cBhvr>
                                      <p:tavLst>
                                        <p:tav tm="0">
                                          <p:val>
                                            <p:strVal val="ppt_w"/>
                                          </p:val>
                                        </p:tav>
                                        <p:tav tm="100000">
                                          <p:val>
                                            <p:fltVal val="0"/>
                                          </p:val>
                                        </p:tav>
                                      </p:tavLst>
                                    </p:anim>
                                    <p:anim calcmode="lin" valueType="num">
                                      <p:cBhvr>
                                        <p:cTn id="152" dur="500"/>
                                        <p:tgtEl>
                                          <p:spTgt spid="4"/>
                                        </p:tgtEl>
                                        <p:attrNameLst>
                                          <p:attrName>ppt_h</p:attrName>
                                        </p:attrNameLst>
                                      </p:cBhvr>
                                      <p:tavLst>
                                        <p:tav tm="0">
                                          <p:val>
                                            <p:strVal val="ppt_h"/>
                                          </p:val>
                                        </p:tav>
                                        <p:tav tm="100000">
                                          <p:val>
                                            <p:fltVal val="0"/>
                                          </p:val>
                                        </p:tav>
                                      </p:tavLst>
                                    </p:anim>
                                    <p:animEffect transition="out" filter="fade">
                                      <p:cBhvr>
                                        <p:cTn id="153" dur="500"/>
                                        <p:tgtEl>
                                          <p:spTgt spid="4"/>
                                        </p:tgtEl>
                                      </p:cBhvr>
                                    </p:animEffect>
                                    <p:set>
                                      <p:cBhvr>
                                        <p:cTn id="154" dur="1" fill="hold">
                                          <p:stCondLst>
                                            <p:cond delay="499"/>
                                          </p:stCondLst>
                                        </p:cTn>
                                        <p:tgtEl>
                                          <p:spTgt spid="4"/>
                                        </p:tgtEl>
                                        <p:attrNameLst>
                                          <p:attrName>style.visibility</p:attrName>
                                        </p:attrNameLst>
                                      </p:cBhvr>
                                      <p:to>
                                        <p:strVal val="hidden"/>
                                      </p:to>
                                    </p:set>
                                  </p:childTnLst>
                                </p:cTn>
                              </p:par>
                            </p:childTnLst>
                          </p:cTn>
                        </p:par>
                        <p:par>
                          <p:cTn id="155" fill="hold">
                            <p:stCondLst>
                              <p:cond delay="1000"/>
                            </p:stCondLst>
                            <p:childTnLst>
                              <p:par>
                                <p:cTn id="156" presetID="1" presetClass="entr" presetSubtype="0" fill="hold" grpId="0" nodeType="afterEffect">
                                  <p:stCondLst>
                                    <p:cond delay="0"/>
                                  </p:stCondLst>
                                  <p:childTnLst>
                                    <p:set>
                                      <p:cBhvr>
                                        <p:cTn id="157" dur="1" fill="hold">
                                          <p:stCondLst>
                                            <p:cond delay="0"/>
                                          </p:stCondLst>
                                        </p:cTn>
                                        <p:tgtEl>
                                          <p:spTgt spid="92170"/>
                                        </p:tgtEl>
                                        <p:attrNameLst>
                                          <p:attrName>style.visibility</p:attrName>
                                        </p:attrNameLst>
                                      </p:cBhvr>
                                      <p:to>
                                        <p:strVal val="visible"/>
                                      </p:to>
                                    </p:set>
                                  </p:childTnLst>
                                  <p:subTnLst>
                                    <p:set>
                                      <p:cBhvr override="childStyle">
                                        <p:cTn dur="1" fill="hold" display="0" masterRel="nextClick" afterEffect="1"/>
                                        <p:tgtEl>
                                          <p:spTgt spid="92170"/>
                                        </p:tgtEl>
                                        <p:attrNameLst>
                                          <p:attrName>style.visibility</p:attrName>
                                        </p:attrNameLst>
                                      </p:cBhvr>
                                      <p:to>
                                        <p:strVal val="hidden"/>
                                      </p:to>
                                    </p:set>
                                  </p:sub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92171"/>
                                        </p:tgtEl>
                                        <p:attrNameLst>
                                          <p:attrName>style.visibility</p:attrName>
                                        </p:attrNameLst>
                                      </p:cBhvr>
                                      <p:to>
                                        <p:strVal val="visible"/>
                                      </p:to>
                                    </p:set>
                                  </p:childTnLst>
                                  <p:subTnLst>
                                    <p:set>
                                      <p:cBhvr override="childStyle">
                                        <p:cTn dur="1" fill="hold" display="0" masterRel="nextClick" afterEffect="1"/>
                                        <p:tgtEl>
                                          <p:spTgt spid="92171"/>
                                        </p:tgtEl>
                                        <p:attrNameLst>
                                          <p:attrName>style.visibility</p:attrName>
                                        </p:attrNameLst>
                                      </p:cBhvr>
                                      <p:to>
                                        <p:strVal val="hidden"/>
                                      </p:to>
                                    </p:set>
                                  </p:subTnLst>
                                </p:cTn>
                              </p:par>
                            </p:childTnLst>
                          </p:cTn>
                        </p:par>
                      </p:childTnLst>
                    </p:cTn>
                  </p:par>
                  <p:par>
                    <p:cTn id="162" fill="hold">
                      <p:stCondLst>
                        <p:cond delay="indefinite"/>
                      </p:stCondLst>
                      <p:childTnLst>
                        <p:par>
                          <p:cTn id="163" fill="hold">
                            <p:stCondLst>
                              <p:cond delay="0"/>
                            </p:stCondLst>
                            <p:childTnLst>
                              <p:par>
                                <p:cTn id="164" presetID="2" presetClass="entr" presetSubtype="6" fill="hold" nodeType="clickEffect">
                                  <p:stCondLst>
                                    <p:cond delay="0"/>
                                  </p:stCondLst>
                                  <p:childTnLst>
                                    <p:set>
                                      <p:cBhvr>
                                        <p:cTn id="165" dur="1" fill="hold">
                                          <p:stCondLst>
                                            <p:cond delay="0"/>
                                          </p:stCondLst>
                                        </p:cTn>
                                        <p:tgtEl>
                                          <p:spTgt spid="92200"/>
                                        </p:tgtEl>
                                        <p:attrNameLst>
                                          <p:attrName>style.visibility</p:attrName>
                                        </p:attrNameLst>
                                      </p:cBhvr>
                                      <p:to>
                                        <p:strVal val="visible"/>
                                      </p:to>
                                    </p:set>
                                    <p:anim calcmode="lin" valueType="num">
                                      <p:cBhvr additive="base">
                                        <p:cTn id="166" dur="500" fill="hold"/>
                                        <p:tgtEl>
                                          <p:spTgt spid="92200"/>
                                        </p:tgtEl>
                                        <p:attrNameLst>
                                          <p:attrName>ppt_x</p:attrName>
                                        </p:attrNameLst>
                                      </p:cBhvr>
                                      <p:tavLst>
                                        <p:tav tm="0">
                                          <p:val>
                                            <p:strVal val="1+#ppt_w/2"/>
                                          </p:val>
                                        </p:tav>
                                        <p:tav tm="100000">
                                          <p:val>
                                            <p:strVal val="#ppt_x"/>
                                          </p:val>
                                        </p:tav>
                                      </p:tavLst>
                                    </p:anim>
                                    <p:anim calcmode="lin" valueType="num">
                                      <p:cBhvr additive="base">
                                        <p:cTn id="167" dur="500" fill="hold"/>
                                        <p:tgtEl>
                                          <p:spTgt spid="92200"/>
                                        </p:tgtEl>
                                        <p:attrNameLst>
                                          <p:attrName>ppt_y</p:attrName>
                                        </p:attrNameLst>
                                      </p:cBhvr>
                                      <p:tavLst>
                                        <p:tav tm="0">
                                          <p:val>
                                            <p:strVal val="1+#ppt_h/2"/>
                                          </p:val>
                                        </p:tav>
                                        <p:tav tm="100000">
                                          <p:val>
                                            <p:strVal val="#ppt_y"/>
                                          </p:val>
                                        </p:tav>
                                      </p:tavLst>
                                    </p:anim>
                                  </p:childTnLst>
                                </p:cTn>
                              </p:par>
                              <p:par>
                                <p:cTn id="168" presetID="1" presetClass="exit" presetSubtype="0" fill="hold" grpId="1" nodeType="withEffect">
                                  <p:stCondLst>
                                    <p:cond delay="0"/>
                                  </p:stCondLst>
                                  <p:childTnLst>
                                    <p:set>
                                      <p:cBhvr>
                                        <p:cTn id="169" dur="1" fill="hold">
                                          <p:stCondLst>
                                            <p:cond delay="0"/>
                                          </p:stCondLst>
                                        </p:cTn>
                                        <p:tgtEl>
                                          <p:spTgt spid="92316"/>
                                        </p:tgtEl>
                                        <p:attrNameLst>
                                          <p:attrName>style.visibility</p:attrName>
                                        </p:attrNameLst>
                                      </p:cBhvr>
                                      <p:to>
                                        <p:strVal val="hidden"/>
                                      </p:to>
                                    </p:set>
                                  </p:childTnLst>
                                </p:cTn>
                              </p:par>
                              <p:par>
                                <p:cTn id="170" presetID="1" presetClass="exit" presetSubtype="0" fill="hold" nodeType="withEffect">
                                  <p:stCondLst>
                                    <p:cond delay="0"/>
                                  </p:stCondLst>
                                  <p:childTnLst>
                                    <p:set>
                                      <p:cBhvr>
                                        <p:cTn id="171" dur="1" fill="hold">
                                          <p:stCondLst>
                                            <p:cond delay="0"/>
                                          </p:stCondLst>
                                        </p:cTn>
                                        <p:tgtEl>
                                          <p:spTgt spid="92317"/>
                                        </p:tgtEl>
                                        <p:attrNameLst>
                                          <p:attrName>style.visibility</p:attrName>
                                        </p:attrNameLst>
                                      </p:cBhvr>
                                      <p:to>
                                        <p:strVal val="hidden"/>
                                      </p:to>
                                    </p:set>
                                  </p:childTnLst>
                                </p:cTn>
                              </p:par>
                            </p:childTnLst>
                          </p:cTn>
                        </p:par>
                        <p:par>
                          <p:cTn id="172" fill="hold">
                            <p:stCondLst>
                              <p:cond delay="500"/>
                            </p:stCondLst>
                            <p:childTnLst>
                              <p:par>
                                <p:cTn id="173" presetID="1" presetClass="entr" presetSubtype="0" fill="hold" grpId="0" nodeType="afterEffect">
                                  <p:stCondLst>
                                    <p:cond delay="0"/>
                                  </p:stCondLst>
                                  <p:childTnLst>
                                    <p:set>
                                      <p:cBhvr>
                                        <p:cTn id="174" dur="1" fill="hold">
                                          <p:stCondLst>
                                            <p:cond delay="499"/>
                                          </p:stCondLst>
                                        </p:cTn>
                                        <p:tgtEl>
                                          <p:spTgt spid="92393"/>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499"/>
                                          </p:stCondLst>
                                        </p:cTn>
                                        <p:tgtEl>
                                          <p:spTgt spid="92394"/>
                                        </p:tgtEl>
                                        <p:attrNameLst>
                                          <p:attrName>style.visibility</p:attrName>
                                        </p:attrNameLst>
                                      </p:cBhvr>
                                      <p:to>
                                        <p:strVal val="visible"/>
                                      </p:to>
                                    </p:set>
                                  </p:childTnLst>
                                </p:cTn>
                              </p:par>
                            </p:childTnLst>
                          </p:cTn>
                        </p:par>
                        <p:par>
                          <p:cTn id="177" fill="hold">
                            <p:stCondLst>
                              <p:cond delay="1000"/>
                            </p:stCondLst>
                            <p:childTnLst>
                              <p:par>
                                <p:cTn id="178" presetID="1" presetClass="entr" presetSubtype="0" fill="hold" grpId="0" nodeType="afterEffect">
                                  <p:stCondLst>
                                    <p:cond delay="0"/>
                                  </p:stCondLst>
                                  <p:childTnLst>
                                    <p:set>
                                      <p:cBhvr>
                                        <p:cTn id="179" dur="1" fill="hold">
                                          <p:stCondLst>
                                            <p:cond delay="499"/>
                                          </p:stCondLst>
                                        </p:cTn>
                                        <p:tgtEl>
                                          <p:spTgt spid="92327"/>
                                        </p:tgtEl>
                                        <p:attrNameLst>
                                          <p:attrName>style.visibility</p:attrName>
                                        </p:attrNameLst>
                                      </p:cBhvr>
                                      <p:to>
                                        <p:strVal val="visible"/>
                                      </p:to>
                                    </p:set>
                                  </p:childTnLst>
                                  <p:subTnLst>
                                    <p:set>
                                      <p:cBhvr override="childStyle">
                                        <p:cTn dur="1" fill="hold" display="0" masterRel="nextClick" afterEffect="1"/>
                                        <p:tgtEl>
                                          <p:spTgt spid="92327"/>
                                        </p:tgtEl>
                                        <p:attrNameLst>
                                          <p:attrName>style.visibility</p:attrName>
                                        </p:attrNameLst>
                                      </p:cBhvr>
                                      <p:to>
                                        <p:strVal val="hidden"/>
                                      </p:to>
                                    </p:set>
                                  </p:sub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0" nodeType="clickEffect">
                                  <p:stCondLst>
                                    <p:cond delay="0"/>
                                  </p:stCondLst>
                                  <p:childTnLst>
                                    <p:set>
                                      <p:cBhvr>
                                        <p:cTn id="183" dur="1" fill="hold">
                                          <p:stCondLst>
                                            <p:cond delay="499"/>
                                          </p:stCondLst>
                                        </p:cTn>
                                        <p:tgtEl>
                                          <p:spTgt spid="92328"/>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nodeType="clickEffect">
                                  <p:stCondLst>
                                    <p:cond delay="0"/>
                                  </p:stCondLst>
                                  <p:childTnLst>
                                    <p:set>
                                      <p:cBhvr>
                                        <p:cTn id="187" dur="1" fill="hold">
                                          <p:stCondLst>
                                            <p:cond delay="0"/>
                                          </p:stCondLst>
                                        </p:cTn>
                                        <p:tgtEl>
                                          <p:spTgt spid="92203"/>
                                        </p:tgtEl>
                                        <p:attrNameLst>
                                          <p:attrName>style.visibility</p:attrName>
                                        </p:attrNameLst>
                                      </p:cBhvr>
                                      <p:to>
                                        <p:strVal val="visible"/>
                                      </p:to>
                                    </p:set>
                                  </p:childTnLst>
                                </p:cTn>
                              </p:par>
                            </p:childTnLst>
                          </p:cTn>
                        </p:par>
                        <p:par>
                          <p:cTn id="188" fill="hold">
                            <p:stCondLst>
                              <p:cond delay="0"/>
                            </p:stCondLst>
                            <p:childTnLst>
                              <p:par>
                                <p:cTn id="189" presetID="1" presetClass="entr" presetSubtype="0" fill="hold" nodeType="afterEffect">
                                  <p:stCondLst>
                                    <p:cond delay="100"/>
                                  </p:stCondLst>
                                  <p:childTnLst>
                                    <p:set>
                                      <p:cBhvr>
                                        <p:cTn id="190" dur="1" fill="hold">
                                          <p:stCondLst>
                                            <p:cond delay="499"/>
                                          </p:stCondLst>
                                        </p:cTn>
                                        <p:tgtEl>
                                          <p:spTgt spid="92254"/>
                                        </p:tgtEl>
                                        <p:attrNameLst>
                                          <p:attrName>style.visibility</p:attrName>
                                        </p:attrNameLst>
                                      </p:cBhvr>
                                      <p:to>
                                        <p:strVal val="visible"/>
                                      </p:to>
                                    </p:set>
                                  </p:childTnLst>
                                </p:cTn>
                              </p:par>
                            </p:childTnLst>
                          </p:cTn>
                        </p:par>
                        <p:par>
                          <p:cTn id="191" fill="hold">
                            <p:stCondLst>
                              <p:cond delay="600"/>
                            </p:stCondLst>
                            <p:childTnLst>
                              <p:par>
                                <p:cTn id="192" presetID="1" presetClass="entr" presetSubtype="0" fill="hold" nodeType="afterEffect">
                                  <p:stCondLst>
                                    <p:cond delay="100"/>
                                  </p:stCondLst>
                                  <p:childTnLst>
                                    <p:set>
                                      <p:cBhvr>
                                        <p:cTn id="193" dur="1" fill="hold">
                                          <p:stCondLst>
                                            <p:cond delay="0"/>
                                          </p:stCondLst>
                                        </p:cTn>
                                        <p:tgtEl>
                                          <p:spTgt spid="92206"/>
                                        </p:tgtEl>
                                        <p:attrNameLst>
                                          <p:attrName>style.visibility</p:attrName>
                                        </p:attrNameLst>
                                      </p:cBhvr>
                                      <p:to>
                                        <p:strVal val="visible"/>
                                      </p:to>
                                    </p:set>
                                  </p:childTnLst>
                                </p:cTn>
                              </p:par>
                            </p:childTnLst>
                          </p:cTn>
                        </p:par>
                        <p:par>
                          <p:cTn id="194" fill="hold">
                            <p:stCondLst>
                              <p:cond delay="700"/>
                            </p:stCondLst>
                            <p:childTnLst>
                              <p:par>
                                <p:cTn id="195" presetID="1" presetClass="entr" presetSubtype="0" fill="hold" nodeType="afterEffect">
                                  <p:stCondLst>
                                    <p:cond delay="100"/>
                                  </p:stCondLst>
                                  <p:childTnLst>
                                    <p:set>
                                      <p:cBhvr>
                                        <p:cTn id="196" dur="1" fill="hold">
                                          <p:stCondLst>
                                            <p:cond delay="499"/>
                                          </p:stCondLst>
                                        </p:cTn>
                                        <p:tgtEl>
                                          <p:spTgt spid="92257"/>
                                        </p:tgtEl>
                                        <p:attrNameLst>
                                          <p:attrName>style.visibility</p:attrName>
                                        </p:attrNameLst>
                                      </p:cBhvr>
                                      <p:to>
                                        <p:strVal val="visible"/>
                                      </p:to>
                                    </p:set>
                                  </p:childTnLst>
                                </p:cTn>
                              </p:par>
                            </p:childTnLst>
                          </p:cTn>
                        </p:par>
                        <p:par>
                          <p:cTn id="197" fill="hold">
                            <p:stCondLst>
                              <p:cond delay="1300"/>
                            </p:stCondLst>
                            <p:childTnLst>
                              <p:par>
                                <p:cTn id="198" presetID="1" presetClass="entr" presetSubtype="0" fill="hold" nodeType="afterEffect">
                                  <p:stCondLst>
                                    <p:cond delay="100"/>
                                  </p:stCondLst>
                                  <p:childTnLst>
                                    <p:set>
                                      <p:cBhvr>
                                        <p:cTn id="199" dur="1" fill="hold">
                                          <p:stCondLst>
                                            <p:cond delay="0"/>
                                          </p:stCondLst>
                                        </p:cTn>
                                        <p:tgtEl>
                                          <p:spTgt spid="92209"/>
                                        </p:tgtEl>
                                        <p:attrNameLst>
                                          <p:attrName>style.visibility</p:attrName>
                                        </p:attrNameLst>
                                      </p:cBhvr>
                                      <p:to>
                                        <p:strVal val="visible"/>
                                      </p:to>
                                    </p:set>
                                  </p:childTnLst>
                                </p:cTn>
                              </p:par>
                            </p:childTnLst>
                          </p:cTn>
                        </p:par>
                        <p:par>
                          <p:cTn id="200" fill="hold">
                            <p:stCondLst>
                              <p:cond delay="1400"/>
                            </p:stCondLst>
                            <p:childTnLst>
                              <p:par>
                                <p:cTn id="201" presetID="1" presetClass="entr" presetSubtype="0" fill="hold" nodeType="afterEffect">
                                  <p:stCondLst>
                                    <p:cond delay="100"/>
                                  </p:stCondLst>
                                  <p:childTnLst>
                                    <p:set>
                                      <p:cBhvr>
                                        <p:cTn id="202" dur="1" fill="hold">
                                          <p:stCondLst>
                                            <p:cond delay="499"/>
                                          </p:stCondLst>
                                        </p:cTn>
                                        <p:tgtEl>
                                          <p:spTgt spid="92260"/>
                                        </p:tgtEl>
                                        <p:attrNameLst>
                                          <p:attrName>style.visibility</p:attrName>
                                        </p:attrNameLst>
                                      </p:cBhvr>
                                      <p:to>
                                        <p:strVal val="visible"/>
                                      </p:to>
                                    </p:set>
                                  </p:childTnLst>
                                </p:cTn>
                              </p:par>
                            </p:childTnLst>
                          </p:cTn>
                        </p:par>
                        <p:par>
                          <p:cTn id="203" fill="hold">
                            <p:stCondLst>
                              <p:cond delay="2000"/>
                            </p:stCondLst>
                            <p:childTnLst>
                              <p:par>
                                <p:cTn id="204" presetID="1" presetClass="entr" presetSubtype="0" fill="hold" nodeType="afterEffect">
                                  <p:stCondLst>
                                    <p:cond delay="100"/>
                                  </p:stCondLst>
                                  <p:childTnLst>
                                    <p:set>
                                      <p:cBhvr>
                                        <p:cTn id="205" dur="1" fill="hold">
                                          <p:stCondLst>
                                            <p:cond delay="0"/>
                                          </p:stCondLst>
                                        </p:cTn>
                                        <p:tgtEl>
                                          <p:spTgt spid="92212"/>
                                        </p:tgtEl>
                                        <p:attrNameLst>
                                          <p:attrName>style.visibility</p:attrName>
                                        </p:attrNameLst>
                                      </p:cBhvr>
                                      <p:to>
                                        <p:strVal val="visible"/>
                                      </p:to>
                                    </p:set>
                                  </p:childTnLst>
                                </p:cTn>
                              </p:par>
                            </p:childTnLst>
                          </p:cTn>
                        </p:par>
                        <p:par>
                          <p:cTn id="206" fill="hold">
                            <p:stCondLst>
                              <p:cond delay="2100"/>
                            </p:stCondLst>
                            <p:childTnLst>
                              <p:par>
                                <p:cTn id="207" presetID="1" presetClass="entr" presetSubtype="0" fill="hold" nodeType="afterEffect">
                                  <p:stCondLst>
                                    <p:cond delay="100"/>
                                  </p:stCondLst>
                                  <p:childTnLst>
                                    <p:set>
                                      <p:cBhvr>
                                        <p:cTn id="208" dur="1" fill="hold">
                                          <p:stCondLst>
                                            <p:cond delay="499"/>
                                          </p:stCondLst>
                                        </p:cTn>
                                        <p:tgtEl>
                                          <p:spTgt spid="92263"/>
                                        </p:tgtEl>
                                        <p:attrNameLst>
                                          <p:attrName>style.visibility</p:attrName>
                                        </p:attrNameLst>
                                      </p:cBhvr>
                                      <p:to>
                                        <p:strVal val="visible"/>
                                      </p:to>
                                    </p:set>
                                  </p:childTnLst>
                                </p:cTn>
                              </p:par>
                            </p:childTnLst>
                          </p:cTn>
                        </p:par>
                        <p:par>
                          <p:cTn id="209" fill="hold">
                            <p:stCondLst>
                              <p:cond delay="2700"/>
                            </p:stCondLst>
                            <p:childTnLst>
                              <p:par>
                                <p:cTn id="210" presetID="1" presetClass="entr" presetSubtype="0" fill="hold" nodeType="afterEffect">
                                  <p:stCondLst>
                                    <p:cond delay="100"/>
                                  </p:stCondLst>
                                  <p:childTnLst>
                                    <p:set>
                                      <p:cBhvr>
                                        <p:cTn id="211" dur="1" fill="hold">
                                          <p:stCondLst>
                                            <p:cond delay="0"/>
                                          </p:stCondLst>
                                        </p:cTn>
                                        <p:tgtEl>
                                          <p:spTgt spid="92215"/>
                                        </p:tgtEl>
                                        <p:attrNameLst>
                                          <p:attrName>style.visibility</p:attrName>
                                        </p:attrNameLst>
                                      </p:cBhvr>
                                      <p:to>
                                        <p:strVal val="visible"/>
                                      </p:to>
                                    </p:set>
                                  </p:childTnLst>
                                </p:cTn>
                              </p:par>
                            </p:childTnLst>
                          </p:cTn>
                        </p:par>
                        <p:par>
                          <p:cTn id="212" fill="hold">
                            <p:stCondLst>
                              <p:cond delay="2800"/>
                            </p:stCondLst>
                            <p:childTnLst>
                              <p:par>
                                <p:cTn id="213" presetID="1" presetClass="entr" presetSubtype="0" fill="hold" nodeType="afterEffect">
                                  <p:stCondLst>
                                    <p:cond delay="100"/>
                                  </p:stCondLst>
                                  <p:childTnLst>
                                    <p:set>
                                      <p:cBhvr>
                                        <p:cTn id="214" dur="1" fill="hold">
                                          <p:stCondLst>
                                            <p:cond delay="499"/>
                                          </p:stCondLst>
                                        </p:cTn>
                                        <p:tgtEl>
                                          <p:spTgt spid="92266"/>
                                        </p:tgtEl>
                                        <p:attrNameLst>
                                          <p:attrName>style.visibility</p:attrName>
                                        </p:attrNameLst>
                                      </p:cBhvr>
                                      <p:to>
                                        <p:strVal val="visible"/>
                                      </p:to>
                                    </p:set>
                                  </p:childTnLst>
                                </p:cTn>
                              </p:par>
                            </p:childTnLst>
                          </p:cTn>
                        </p:par>
                        <p:par>
                          <p:cTn id="215" fill="hold">
                            <p:stCondLst>
                              <p:cond delay="3400"/>
                            </p:stCondLst>
                            <p:childTnLst>
                              <p:par>
                                <p:cTn id="216" presetID="1" presetClass="entr" presetSubtype="0" fill="hold" nodeType="afterEffect">
                                  <p:stCondLst>
                                    <p:cond delay="100"/>
                                  </p:stCondLst>
                                  <p:childTnLst>
                                    <p:set>
                                      <p:cBhvr>
                                        <p:cTn id="217" dur="1" fill="hold">
                                          <p:stCondLst>
                                            <p:cond delay="0"/>
                                          </p:stCondLst>
                                        </p:cTn>
                                        <p:tgtEl>
                                          <p:spTgt spid="92218"/>
                                        </p:tgtEl>
                                        <p:attrNameLst>
                                          <p:attrName>style.visibility</p:attrName>
                                        </p:attrNameLst>
                                      </p:cBhvr>
                                      <p:to>
                                        <p:strVal val="visible"/>
                                      </p:to>
                                    </p:set>
                                  </p:childTnLst>
                                </p:cTn>
                              </p:par>
                            </p:childTnLst>
                          </p:cTn>
                        </p:par>
                        <p:par>
                          <p:cTn id="218" fill="hold">
                            <p:stCondLst>
                              <p:cond delay="3500"/>
                            </p:stCondLst>
                            <p:childTnLst>
                              <p:par>
                                <p:cTn id="219" presetID="1" presetClass="entr" presetSubtype="0" fill="hold" nodeType="afterEffect">
                                  <p:stCondLst>
                                    <p:cond delay="100"/>
                                  </p:stCondLst>
                                  <p:childTnLst>
                                    <p:set>
                                      <p:cBhvr>
                                        <p:cTn id="220" dur="1" fill="hold">
                                          <p:stCondLst>
                                            <p:cond delay="499"/>
                                          </p:stCondLst>
                                        </p:cTn>
                                        <p:tgtEl>
                                          <p:spTgt spid="92269"/>
                                        </p:tgtEl>
                                        <p:attrNameLst>
                                          <p:attrName>style.visibility</p:attrName>
                                        </p:attrNameLst>
                                      </p:cBhvr>
                                      <p:to>
                                        <p:strVal val="visible"/>
                                      </p:to>
                                    </p:set>
                                  </p:childTnLst>
                                </p:cTn>
                              </p:par>
                            </p:childTnLst>
                          </p:cTn>
                        </p:par>
                        <p:par>
                          <p:cTn id="221" fill="hold">
                            <p:stCondLst>
                              <p:cond delay="4100"/>
                            </p:stCondLst>
                            <p:childTnLst>
                              <p:par>
                                <p:cTn id="222" presetID="1" presetClass="entr" presetSubtype="0" fill="hold" nodeType="afterEffect">
                                  <p:stCondLst>
                                    <p:cond delay="100"/>
                                  </p:stCondLst>
                                  <p:childTnLst>
                                    <p:set>
                                      <p:cBhvr>
                                        <p:cTn id="223" dur="1" fill="hold">
                                          <p:stCondLst>
                                            <p:cond delay="0"/>
                                          </p:stCondLst>
                                        </p:cTn>
                                        <p:tgtEl>
                                          <p:spTgt spid="92221"/>
                                        </p:tgtEl>
                                        <p:attrNameLst>
                                          <p:attrName>style.visibility</p:attrName>
                                        </p:attrNameLst>
                                      </p:cBhvr>
                                      <p:to>
                                        <p:strVal val="visible"/>
                                      </p:to>
                                    </p:set>
                                  </p:childTnLst>
                                </p:cTn>
                              </p:par>
                            </p:childTnLst>
                          </p:cTn>
                        </p:par>
                        <p:par>
                          <p:cTn id="224" fill="hold">
                            <p:stCondLst>
                              <p:cond delay="4200"/>
                            </p:stCondLst>
                            <p:childTnLst>
                              <p:par>
                                <p:cTn id="225" presetID="1" presetClass="entr" presetSubtype="0" fill="hold" nodeType="afterEffect">
                                  <p:stCondLst>
                                    <p:cond delay="100"/>
                                  </p:stCondLst>
                                  <p:childTnLst>
                                    <p:set>
                                      <p:cBhvr>
                                        <p:cTn id="226" dur="1" fill="hold">
                                          <p:stCondLst>
                                            <p:cond delay="499"/>
                                          </p:stCondLst>
                                        </p:cTn>
                                        <p:tgtEl>
                                          <p:spTgt spid="92272"/>
                                        </p:tgtEl>
                                        <p:attrNameLst>
                                          <p:attrName>style.visibility</p:attrName>
                                        </p:attrNameLst>
                                      </p:cBhvr>
                                      <p:to>
                                        <p:strVal val="visible"/>
                                      </p:to>
                                    </p:set>
                                  </p:childTnLst>
                                </p:cTn>
                              </p:par>
                            </p:childTnLst>
                          </p:cTn>
                        </p:par>
                        <p:par>
                          <p:cTn id="227" fill="hold">
                            <p:stCondLst>
                              <p:cond delay="4800"/>
                            </p:stCondLst>
                            <p:childTnLst>
                              <p:par>
                                <p:cTn id="228" presetID="1" presetClass="entr" presetSubtype="0" fill="hold" nodeType="afterEffect">
                                  <p:stCondLst>
                                    <p:cond delay="100"/>
                                  </p:stCondLst>
                                  <p:childTnLst>
                                    <p:set>
                                      <p:cBhvr>
                                        <p:cTn id="229" dur="1" fill="hold">
                                          <p:stCondLst>
                                            <p:cond delay="0"/>
                                          </p:stCondLst>
                                        </p:cTn>
                                        <p:tgtEl>
                                          <p:spTgt spid="92224"/>
                                        </p:tgtEl>
                                        <p:attrNameLst>
                                          <p:attrName>style.visibility</p:attrName>
                                        </p:attrNameLst>
                                      </p:cBhvr>
                                      <p:to>
                                        <p:strVal val="visible"/>
                                      </p:to>
                                    </p:set>
                                  </p:childTnLst>
                                </p:cTn>
                              </p:par>
                            </p:childTnLst>
                          </p:cTn>
                        </p:par>
                        <p:par>
                          <p:cTn id="230" fill="hold">
                            <p:stCondLst>
                              <p:cond delay="4900"/>
                            </p:stCondLst>
                            <p:childTnLst>
                              <p:par>
                                <p:cTn id="231" presetID="1" presetClass="entr" presetSubtype="0" fill="hold" nodeType="afterEffect">
                                  <p:stCondLst>
                                    <p:cond delay="100"/>
                                  </p:stCondLst>
                                  <p:childTnLst>
                                    <p:set>
                                      <p:cBhvr>
                                        <p:cTn id="232" dur="1" fill="hold">
                                          <p:stCondLst>
                                            <p:cond delay="499"/>
                                          </p:stCondLst>
                                        </p:cTn>
                                        <p:tgtEl>
                                          <p:spTgt spid="92275"/>
                                        </p:tgtEl>
                                        <p:attrNameLst>
                                          <p:attrName>style.visibility</p:attrName>
                                        </p:attrNameLst>
                                      </p:cBhvr>
                                      <p:to>
                                        <p:strVal val="visible"/>
                                      </p:to>
                                    </p:set>
                                  </p:childTnLst>
                                </p:cTn>
                              </p:par>
                            </p:childTnLst>
                          </p:cTn>
                        </p:par>
                        <p:par>
                          <p:cTn id="233" fill="hold">
                            <p:stCondLst>
                              <p:cond delay="5500"/>
                            </p:stCondLst>
                            <p:childTnLst>
                              <p:par>
                                <p:cTn id="234" presetID="1" presetClass="entr" presetSubtype="0" fill="hold" nodeType="afterEffect">
                                  <p:stCondLst>
                                    <p:cond delay="100"/>
                                  </p:stCondLst>
                                  <p:childTnLst>
                                    <p:set>
                                      <p:cBhvr>
                                        <p:cTn id="235" dur="1" fill="hold">
                                          <p:stCondLst>
                                            <p:cond delay="0"/>
                                          </p:stCondLst>
                                        </p:cTn>
                                        <p:tgtEl>
                                          <p:spTgt spid="92227"/>
                                        </p:tgtEl>
                                        <p:attrNameLst>
                                          <p:attrName>style.visibility</p:attrName>
                                        </p:attrNameLst>
                                      </p:cBhvr>
                                      <p:to>
                                        <p:strVal val="visible"/>
                                      </p:to>
                                    </p:set>
                                  </p:childTnLst>
                                </p:cTn>
                              </p:par>
                            </p:childTnLst>
                          </p:cTn>
                        </p:par>
                        <p:par>
                          <p:cTn id="236" fill="hold">
                            <p:stCondLst>
                              <p:cond delay="5600"/>
                            </p:stCondLst>
                            <p:childTnLst>
                              <p:par>
                                <p:cTn id="237" presetID="1" presetClass="entr" presetSubtype="0" fill="hold" nodeType="afterEffect">
                                  <p:stCondLst>
                                    <p:cond delay="100"/>
                                  </p:stCondLst>
                                  <p:childTnLst>
                                    <p:set>
                                      <p:cBhvr>
                                        <p:cTn id="238" dur="1" fill="hold">
                                          <p:stCondLst>
                                            <p:cond delay="499"/>
                                          </p:stCondLst>
                                        </p:cTn>
                                        <p:tgtEl>
                                          <p:spTgt spid="92278"/>
                                        </p:tgtEl>
                                        <p:attrNameLst>
                                          <p:attrName>style.visibility</p:attrName>
                                        </p:attrNameLst>
                                      </p:cBhvr>
                                      <p:to>
                                        <p:strVal val="visible"/>
                                      </p:to>
                                    </p:set>
                                  </p:childTnLst>
                                </p:cTn>
                              </p:par>
                            </p:childTnLst>
                          </p:cTn>
                        </p:par>
                        <p:par>
                          <p:cTn id="239" fill="hold">
                            <p:stCondLst>
                              <p:cond delay="6200"/>
                            </p:stCondLst>
                            <p:childTnLst>
                              <p:par>
                                <p:cTn id="240" presetID="1" presetClass="entr" presetSubtype="0" fill="hold" nodeType="afterEffect">
                                  <p:stCondLst>
                                    <p:cond delay="100"/>
                                  </p:stCondLst>
                                  <p:childTnLst>
                                    <p:set>
                                      <p:cBhvr>
                                        <p:cTn id="241" dur="1" fill="hold">
                                          <p:stCondLst>
                                            <p:cond delay="0"/>
                                          </p:stCondLst>
                                        </p:cTn>
                                        <p:tgtEl>
                                          <p:spTgt spid="92230"/>
                                        </p:tgtEl>
                                        <p:attrNameLst>
                                          <p:attrName>style.visibility</p:attrName>
                                        </p:attrNameLst>
                                      </p:cBhvr>
                                      <p:to>
                                        <p:strVal val="visible"/>
                                      </p:to>
                                    </p:set>
                                  </p:childTnLst>
                                </p:cTn>
                              </p:par>
                            </p:childTnLst>
                          </p:cTn>
                        </p:par>
                        <p:par>
                          <p:cTn id="242" fill="hold">
                            <p:stCondLst>
                              <p:cond delay="6300"/>
                            </p:stCondLst>
                            <p:childTnLst>
                              <p:par>
                                <p:cTn id="243" presetID="1" presetClass="entr" presetSubtype="0" fill="hold" nodeType="afterEffect">
                                  <p:stCondLst>
                                    <p:cond delay="100"/>
                                  </p:stCondLst>
                                  <p:childTnLst>
                                    <p:set>
                                      <p:cBhvr>
                                        <p:cTn id="244" dur="1" fill="hold">
                                          <p:stCondLst>
                                            <p:cond delay="499"/>
                                          </p:stCondLst>
                                        </p:cTn>
                                        <p:tgtEl>
                                          <p:spTgt spid="92281"/>
                                        </p:tgtEl>
                                        <p:attrNameLst>
                                          <p:attrName>style.visibility</p:attrName>
                                        </p:attrNameLst>
                                      </p:cBhvr>
                                      <p:to>
                                        <p:strVal val="visible"/>
                                      </p:to>
                                    </p:set>
                                  </p:childTnLst>
                                </p:cTn>
                              </p:par>
                            </p:childTnLst>
                          </p:cTn>
                        </p:par>
                        <p:par>
                          <p:cTn id="245" fill="hold">
                            <p:stCondLst>
                              <p:cond delay="6900"/>
                            </p:stCondLst>
                            <p:childTnLst>
                              <p:par>
                                <p:cTn id="246" presetID="1" presetClass="entr" presetSubtype="0" fill="hold" nodeType="afterEffect">
                                  <p:stCondLst>
                                    <p:cond delay="100"/>
                                  </p:stCondLst>
                                  <p:childTnLst>
                                    <p:set>
                                      <p:cBhvr>
                                        <p:cTn id="247" dur="1" fill="hold">
                                          <p:stCondLst>
                                            <p:cond delay="0"/>
                                          </p:stCondLst>
                                        </p:cTn>
                                        <p:tgtEl>
                                          <p:spTgt spid="92233"/>
                                        </p:tgtEl>
                                        <p:attrNameLst>
                                          <p:attrName>style.visibility</p:attrName>
                                        </p:attrNameLst>
                                      </p:cBhvr>
                                      <p:to>
                                        <p:strVal val="visible"/>
                                      </p:to>
                                    </p:set>
                                  </p:childTnLst>
                                </p:cTn>
                              </p:par>
                            </p:childTnLst>
                          </p:cTn>
                        </p:par>
                        <p:par>
                          <p:cTn id="248" fill="hold">
                            <p:stCondLst>
                              <p:cond delay="7000"/>
                            </p:stCondLst>
                            <p:childTnLst>
                              <p:par>
                                <p:cTn id="249" presetID="1" presetClass="exit" presetSubtype="0" fill="hold" grpId="1" nodeType="afterEffect">
                                  <p:stCondLst>
                                    <p:cond delay="0"/>
                                  </p:stCondLst>
                                  <p:childTnLst>
                                    <p:set>
                                      <p:cBhvr>
                                        <p:cTn id="250" dur="1" fill="hold">
                                          <p:stCondLst>
                                            <p:cond delay="0"/>
                                          </p:stCondLst>
                                        </p:cTn>
                                        <p:tgtEl>
                                          <p:spTgt spid="92328"/>
                                        </p:tgtEl>
                                        <p:attrNameLst>
                                          <p:attrName>style.visibility</p:attrName>
                                        </p:attrNameLst>
                                      </p:cBhvr>
                                      <p:to>
                                        <p:strVal val="hidden"/>
                                      </p:to>
                                    </p:set>
                                  </p:childTnLst>
                                </p:cTn>
                              </p:par>
                            </p:childTnLst>
                          </p:cTn>
                        </p:par>
                        <p:par>
                          <p:cTn id="251" fill="hold">
                            <p:stCondLst>
                              <p:cond delay="7000"/>
                            </p:stCondLst>
                            <p:childTnLst>
                              <p:par>
                                <p:cTn id="252" presetID="1" presetClass="entr" presetSubtype="0" fill="hold" grpId="0" nodeType="afterEffect">
                                  <p:stCondLst>
                                    <p:cond delay="50"/>
                                  </p:stCondLst>
                                  <p:childTnLst>
                                    <p:set>
                                      <p:cBhvr>
                                        <p:cTn id="253" dur="1" fill="hold">
                                          <p:stCondLst>
                                            <p:cond delay="0"/>
                                          </p:stCondLst>
                                        </p:cTn>
                                        <p:tgtEl>
                                          <p:spTgt spid="92329"/>
                                        </p:tgtEl>
                                        <p:attrNameLst>
                                          <p:attrName>style.visibility</p:attrName>
                                        </p:attrNameLst>
                                      </p:cBhvr>
                                      <p:to>
                                        <p:strVal val="visible"/>
                                      </p:to>
                                    </p:set>
                                  </p:childTnLst>
                                  <p:subTnLst>
                                    <p:set>
                                      <p:cBhvr override="childStyle">
                                        <p:cTn dur="1" fill="hold" display="0" masterRel="nextClick" afterEffect="1"/>
                                        <p:tgtEl>
                                          <p:spTgt spid="92329"/>
                                        </p:tgtEl>
                                        <p:attrNameLst>
                                          <p:attrName>style.visibility</p:attrName>
                                        </p:attrNameLst>
                                      </p:cBhvr>
                                      <p:to>
                                        <p:strVal val="hidden"/>
                                      </p:to>
                                    </p:set>
                                  </p:subTnLst>
                                </p:cTn>
                              </p:par>
                            </p:childTnLst>
                          </p:cTn>
                        </p:par>
                      </p:childTnLst>
                    </p:cTn>
                  </p:par>
                  <p:par>
                    <p:cTn id="254" fill="hold">
                      <p:stCondLst>
                        <p:cond delay="indefinite"/>
                      </p:stCondLst>
                      <p:childTnLst>
                        <p:par>
                          <p:cTn id="255" fill="hold">
                            <p:stCondLst>
                              <p:cond delay="0"/>
                            </p:stCondLst>
                            <p:childTnLst>
                              <p:par>
                                <p:cTn id="256" presetID="1" presetClass="exit" presetSubtype="0" fill="hold" nodeType="clickEffect">
                                  <p:stCondLst>
                                    <p:cond delay="0"/>
                                  </p:stCondLst>
                                  <p:childTnLst>
                                    <p:set>
                                      <p:cBhvr>
                                        <p:cTn id="257" dur="1" fill="hold">
                                          <p:stCondLst>
                                            <p:cond delay="0"/>
                                          </p:stCondLst>
                                        </p:cTn>
                                        <p:tgtEl>
                                          <p:spTgt spid="92203"/>
                                        </p:tgtEl>
                                        <p:attrNameLst>
                                          <p:attrName>style.visibility</p:attrName>
                                        </p:attrNameLst>
                                      </p:cBhvr>
                                      <p:to>
                                        <p:strVal val="hidden"/>
                                      </p:to>
                                    </p:set>
                                  </p:childTnLst>
                                </p:cTn>
                              </p:par>
                              <p:par>
                                <p:cTn id="258" presetID="1" presetClass="exit" presetSubtype="0" fill="hold" nodeType="withEffect">
                                  <p:stCondLst>
                                    <p:cond delay="0"/>
                                  </p:stCondLst>
                                  <p:childTnLst>
                                    <p:set>
                                      <p:cBhvr>
                                        <p:cTn id="259" dur="1" fill="hold">
                                          <p:stCondLst>
                                            <p:cond delay="0"/>
                                          </p:stCondLst>
                                        </p:cTn>
                                        <p:tgtEl>
                                          <p:spTgt spid="92206"/>
                                        </p:tgtEl>
                                        <p:attrNameLst>
                                          <p:attrName>style.visibility</p:attrName>
                                        </p:attrNameLst>
                                      </p:cBhvr>
                                      <p:to>
                                        <p:strVal val="hidden"/>
                                      </p:to>
                                    </p:set>
                                  </p:childTnLst>
                                </p:cTn>
                              </p:par>
                              <p:par>
                                <p:cTn id="260" presetID="1" presetClass="exit" presetSubtype="0" fill="hold" nodeType="withEffect">
                                  <p:stCondLst>
                                    <p:cond delay="0"/>
                                  </p:stCondLst>
                                  <p:childTnLst>
                                    <p:set>
                                      <p:cBhvr>
                                        <p:cTn id="261" dur="1" fill="hold">
                                          <p:stCondLst>
                                            <p:cond delay="0"/>
                                          </p:stCondLst>
                                        </p:cTn>
                                        <p:tgtEl>
                                          <p:spTgt spid="92209"/>
                                        </p:tgtEl>
                                        <p:attrNameLst>
                                          <p:attrName>style.visibility</p:attrName>
                                        </p:attrNameLst>
                                      </p:cBhvr>
                                      <p:to>
                                        <p:strVal val="hidden"/>
                                      </p:to>
                                    </p:set>
                                  </p:childTnLst>
                                </p:cTn>
                              </p:par>
                              <p:par>
                                <p:cTn id="262" presetID="1" presetClass="exit" presetSubtype="0" fill="hold" nodeType="withEffect">
                                  <p:stCondLst>
                                    <p:cond delay="0"/>
                                  </p:stCondLst>
                                  <p:childTnLst>
                                    <p:set>
                                      <p:cBhvr>
                                        <p:cTn id="263" dur="1" fill="hold">
                                          <p:stCondLst>
                                            <p:cond delay="0"/>
                                          </p:stCondLst>
                                        </p:cTn>
                                        <p:tgtEl>
                                          <p:spTgt spid="92212"/>
                                        </p:tgtEl>
                                        <p:attrNameLst>
                                          <p:attrName>style.visibility</p:attrName>
                                        </p:attrNameLst>
                                      </p:cBhvr>
                                      <p:to>
                                        <p:strVal val="hidden"/>
                                      </p:to>
                                    </p:set>
                                  </p:childTnLst>
                                </p:cTn>
                              </p:par>
                              <p:par>
                                <p:cTn id="264" presetID="1" presetClass="exit" presetSubtype="0" fill="hold" nodeType="withEffect">
                                  <p:stCondLst>
                                    <p:cond delay="0"/>
                                  </p:stCondLst>
                                  <p:childTnLst>
                                    <p:set>
                                      <p:cBhvr>
                                        <p:cTn id="265" dur="1" fill="hold">
                                          <p:stCondLst>
                                            <p:cond delay="0"/>
                                          </p:stCondLst>
                                        </p:cTn>
                                        <p:tgtEl>
                                          <p:spTgt spid="92215"/>
                                        </p:tgtEl>
                                        <p:attrNameLst>
                                          <p:attrName>style.visibility</p:attrName>
                                        </p:attrNameLst>
                                      </p:cBhvr>
                                      <p:to>
                                        <p:strVal val="hidden"/>
                                      </p:to>
                                    </p:set>
                                  </p:childTnLst>
                                </p:cTn>
                              </p:par>
                              <p:par>
                                <p:cTn id="266" presetID="1" presetClass="exit" presetSubtype="0" fill="hold" nodeType="withEffect">
                                  <p:stCondLst>
                                    <p:cond delay="0"/>
                                  </p:stCondLst>
                                  <p:childTnLst>
                                    <p:set>
                                      <p:cBhvr>
                                        <p:cTn id="267" dur="1" fill="hold">
                                          <p:stCondLst>
                                            <p:cond delay="0"/>
                                          </p:stCondLst>
                                        </p:cTn>
                                        <p:tgtEl>
                                          <p:spTgt spid="92218"/>
                                        </p:tgtEl>
                                        <p:attrNameLst>
                                          <p:attrName>style.visibility</p:attrName>
                                        </p:attrNameLst>
                                      </p:cBhvr>
                                      <p:to>
                                        <p:strVal val="hidden"/>
                                      </p:to>
                                    </p:set>
                                  </p:childTnLst>
                                </p:cTn>
                              </p:par>
                              <p:par>
                                <p:cTn id="268" presetID="1" presetClass="exit" presetSubtype="0" fill="hold" nodeType="withEffect">
                                  <p:stCondLst>
                                    <p:cond delay="0"/>
                                  </p:stCondLst>
                                  <p:childTnLst>
                                    <p:set>
                                      <p:cBhvr>
                                        <p:cTn id="269" dur="1" fill="hold">
                                          <p:stCondLst>
                                            <p:cond delay="0"/>
                                          </p:stCondLst>
                                        </p:cTn>
                                        <p:tgtEl>
                                          <p:spTgt spid="92221"/>
                                        </p:tgtEl>
                                        <p:attrNameLst>
                                          <p:attrName>style.visibility</p:attrName>
                                        </p:attrNameLst>
                                      </p:cBhvr>
                                      <p:to>
                                        <p:strVal val="hidden"/>
                                      </p:to>
                                    </p:set>
                                  </p:childTnLst>
                                </p:cTn>
                              </p:par>
                              <p:par>
                                <p:cTn id="270" presetID="1" presetClass="exit" presetSubtype="0" fill="hold" nodeType="withEffect">
                                  <p:stCondLst>
                                    <p:cond delay="0"/>
                                  </p:stCondLst>
                                  <p:childTnLst>
                                    <p:set>
                                      <p:cBhvr>
                                        <p:cTn id="271" dur="1" fill="hold">
                                          <p:stCondLst>
                                            <p:cond delay="0"/>
                                          </p:stCondLst>
                                        </p:cTn>
                                        <p:tgtEl>
                                          <p:spTgt spid="92224"/>
                                        </p:tgtEl>
                                        <p:attrNameLst>
                                          <p:attrName>style.visibility</p:attrName>
                                        </p:attrNameLst>
                                      </p:cBhvr>
                                      <p:to>
                                        <p:strVal val="hidden"/>
                                      </p:to>
                                    </p:set>
                                  </p:childTnLst>
                                </p:cTn>
                              </p:par>
                              <p:par>
                                <p:cTn id="272" presetID="1" presetClass="exit" presetSubtype="0" fill="hold" nodeType="withEffect">
                                  <p:stCondLst>
                                    <p:cond delay="0"/>
                                  </p:stCondLst>
                                  <p:childTnLst>
                                    <p:set>
                                      <p:cBhvr>
                                        <p:cTn id="273" dur="1" fill="hold">
                                          <p:stCondLst>
                                            <p:cond delay="0"/>
                                          </p:stCondLst>
                                        </p:cTn>
                                        <p:tgtEl>
                                          <p:spTgt spid="92227"/>
                                        </p:tgtEl>
                                        <p:attrNameLst>
                                          <p:attrName>style.visibility</p:attrName>
                                        </p:attrNameLst>
                                      </p:cBhvr>
                                      <p:to>
                                        <p:strVal val="hidden"/>
                                      </p:to>
                                    </p:set>
                                  </p:childTnLst>
                                </p:cTn>
                              </p:par>
                              <p:par>
                                <p:cTn id="274" presetID="1" presetClass="exit" presetSubtype="0" fill="hold" nodeType="withEffect">
                                  <p:stCondLst>
                                    <p:cond delay="0"/>
                                  </p:stCondLst>
                                  <p:childTnLst>
                                    <p:set>
                                      <p:cBhvr>
                                        <p:cTn id="275" dur="1" fill="hold">
                                          <p:stCondLst>
                                            <p:cond delay="0"/>
                                          </p:stCondLst>
                                        </p:cTn>
                                        <p:tgtEl>
                                          <p:spTgt spid="92230"/>
                                        </p:tgtEl>
                                        <p:attrNameLst>
                                          <p:attrName>style.visibility</p:attrName>
                                        </p:attrNameLst>
                                      </p:cBhvr>
                                      <p:to>
                                        <p:strVal val="hidden"/>
                                      </p:to>
                                    </p:set>
                                  </p:childTnLst>
                                </p:cTn>
                              </p:par>
                              <p:par>
                                <p:cTn id="276" presetID="1" presetClass="exit" presetSubtype="0" fill="hold" nodeType="withEffect">
                                  <p:stCondLst>
                                    <p:cond delay="0"/>
                                  </p:stCondLst>
                                  <p:childTnLst>
                                    <p:set>
                                      <p:cBhvr>
                                        <p:cTn id="277" dur="1" fill="hold">
                                          <p:stCondLst>
                                            <p:cond delay="0"/>
                                          </p:stCondLst>
                                        </p:cTn>
                                        <p:tgtEl>
                                          <p:spTgt spid="92233"/>
                                        </p:tgtEl>
                                        <p:attrNameLst>
                                          <p:attrName>style.visibility</p:attrName>
                                        </p:attrNameLst>
                                      </p:cBhvr>
                                      <p:to>
                                        <p:strVal val="hidden"/>
                                      </p:to>
                                    </p:set>
                                  </p:childTnLst>
                                </p:cTn>
                              </p:par>
                              <p:par>
                                <p:cTn id="278" presetID="1" presetClass="exit" presetSubtype="0" fill="hold" nodeType="withEffect">
                                  <p:stCondLst>
                                    <p:cond delay="0"/>
                                  </p:stCondLst>
                                  <p:childTnLst>
                                    <p:set>
                                      <p:cBhvr>
                                        <p:cTn id="279" dur="1" fill="hold">
                                          <p:stCondLst>
                                            <p:cond delay="0"/>
                                          </p:stCondLst>
                                        </p:cTn>
                                        <p:tgtEl>
                                          <p:spTgt spid="92254"/>
                                        </p:tgtEl>
                                        <p:attrNameLst>
                                          <p:attrName>style.visibility</p:attrName>
                                        </p:attrNameLst>
                                      </p:cBhvr>
                                      <p:to>
                                        <p:strVal val="hidden"/>
                                      </p:to>
                                    </p:set>
                                  </p:childTnLst>
                                </p:cTn>
                              </p:par>
                              <p:par>
                                <p:cTn id="280" presetID="1" presetClass="exit" presetSubtype="0" fill="hold" nodeType="withEffect">
                                  <p:stCondLst>
                                    <p:cond delay="0"/>
                                  </p:stCondLst>
                                  <p:childTnLst>
                                    <p:set>
                                      <p:cBhvr>
                                        <p:cTn id="281" dur="1" fill="hold">
                                          <p:stCondLst>
                                            <p:cond delay="0"/>
                                          </p:stCondLst>
                                        </p:cTn>
                                        <p:tgtEl>
                                          <p:spTgt spid="92257"/>
                                        </p:tgtEl>
                                        <p:attrNameLst>
                                          <p:attrName>style.visibility</p:attrName>
                                        </p:attrNameLst>
                                      </p:cBhvr>
                                      <p:to>
                                        <p:strVal val="hidden"/>
                                      </p:to>
                                    </p:set>
                                  </p:childTnLst>
                                </p:cTn>
                              </p:par>
                              <p:par>
                                <p:cTn id="282" presetID="1" presetClass="exit" presetSubtype="0" fill="hold" nodeType="withEffect">
                                  <p:stCondLst>
                                    <p:cond delay="0"/>
                                  </p:stCondLst>
                                  <p:childTnLst>
                                    <p:set>
                                      <p:cBhvr>
                                        <p:cTn id="283" dur="1" fill="hold">
                                          <p:stCondLst>
                                            <p:cond delay="0"/>
                                          </p:stCondLst>
                                        </p:cTn>
                                        <p:tgtEl>
                                          <p:spTgt spid="92260"/>
                                        </p:tgtEl>
                                        <p:attrNameLst>
                                          <p:attrName>style.visibility</p:attrName>
                                        </p:attrNameLst>
                                      </p:cBhvr>
                                      <p:to>
                                        <p:strVal val="hidden"/>
                                      </p:to>
                                    </p:set>
                                  </p:childTnLst>
                                </p:cTn>
                              </p:par>
                              <p:par>
                                <p:cTn id="284" presetID="1" presetClass="exit" presetSubtype="0" fill="hold" nodeType="withEffect">
                                  <p:stCondLst>
                                    <p:cond delay="0"/>
                                  </p:stCondLst>
                                  <p:childTnLst>
                                    <p:set>
                                      <p:cBhvr>
                                        <p:cTn id="285" dur="1" fill="hold">
                                          <p:stCondLst>
                                            <p:cond delay="0"/>
                                          </p:stCondLst>
                                        </p:cTn>
                                        <p:tgtEl>
                                          <p:spTgt spid="92263"/>
                                        </p:tgtEl>
                                        <p:attrNameLst>
                                          <p:attrName>style.visibility</p:attrName>
                                        </p:attrNameLst>
                                      </p:cBhvr>
                                      <p:to>
                                        <p:strVal val="hidden"/>
                                      </p:to>
                                    </p:set>
                                  </p:childTnLst>
                                </p:cTn>
                              </p:par>
                              <p:par>
                                <p:cTn id="286" presetID="1" presetClass="exit" presetSubtype="0" fill="hold" nodeType="withEffect">
                                  <p:stCondLst>
                                    <p:cond delay="0"/>
                                  </p:stCondLst>
                                  <p:childTnLst>
                                    <p:set>
                                      <p:cBhvr>
                                        <p:cTn id="287" dur="1" fill="hold">
                                          <p:stCondLst>
                                            <p:cond delay="0"/>
                                          </p:stCondLst>
                                        </p:cTn>
                                        <p:tgtEl>
                                          <p:spTgt spid="92266"/>
                                        </p:tgtEl>
                                        <p:attrNameLst>
                                          <p:attrName>style.visibility</p:attrName>
                                        </p:attrNameLst>
                                      </p:cBhvr>
                                      <p:to>
                                        <p:strVal val="hidden"/>
                                      </p:to>
                                    </p:set>
                                  </p:childTnLst>
                                </p:cTn>
                              </p:par>
                              <p:par>
                                <p:cTn id="288" presetID="1" presetClass="exit" presetSubtype="0" fill="hold" nodeType="withEffect">
                                  <p:stCondLst>
                                    <p:cond delay="0"/>
                                  </p:stCondLst>
                                  <p:childTnLst>
                                    <p:set>
                                      <p:cBhvr>
                                        <p:cTn id="289" dur="1" fill="hold">
                                          <p:stCondLst>
                                            <p:cond delay="0"/>
                                          </p:stCondLst>
                                        </p:cTn>
                                        <p:tgtEl>
                                          <p:spTgt spid="92269"/>
                                        </p:tgtEl>
                                        <p:attrNameLst>
                                          <p:attrName>style.visibility</p:attrName>
                                        </p:attrNameLst>
                                      </p:cBhvr>
                                      <p:to>
                                        <p:strVal val="hidden"/>
                                      </p:to>
                                    </p:set>
                                  </p:childTnLst>
                                </p:cTn>
                              </p:par>
                              <p:par>
                                <p:cTn id="290" presetID="1" presetClass="exit" presetSubtype="0" fill="hold" nodeType="withEffect">
                                  <p:stCondLst>
                                    <p:cond delay="0"/>
                                  </p:stCondLst>
                                  <p:childTnLst>
                                    <p:set>
                                      <p:cBhvr>
                                        <p:cTn id="291" dur="1" fill="hold">
                                          <p:stCondLst>
                                            <p:cond delay="0"/>
                                          </p:stCondLst>
                                        </p:cTn>
                                        <p:tgtEl>
                                          <p:spTgt spid="92272"/>
                                        </p:tgtEl>
                                        <p:attrNameLst>
                                          <p:attrName>style.visibility</p:attrName>
                                        </p:attrNameLst>
                                      </p:cBhvr>
                                      <p:to>
                                        <p:strVal val="hidden"/>
                                      </p:to>
                                    </p:set>
                                  </p:childTnLst>
                                </p:cTn>
                              </p:par>
                              <p:par>
                                <p:cTn id="292" presetID="1" presetClass="exit" presetSubtype="0" fill="hold" nodeType="withEffect">
                                  <p:stCondLst>
                                    <p:cond delay="0"/>
                                  </p:stCondLst>
                                  <p:childTnLst>
                                    <p:set>
                                      <p:cBhvr>
                                        <p:cTn id="293" dur="1" fill="hold">
                                          <p:stCondLst>
                                            <p:cond delay="0"/>
                                          </p:stCondLst>
                                        </p:cTn>
                                        <p:tgtEl>
                                          <p:spTgt spid="92275"/>
                                        </p:tgtEl>
                                        <p:attrNameLst>
                                          <p:attrName>style.visibility</p:attrName>
                                        </p:attrNameLst>
                                      </p:cBhvr>
                                      <p:to>
                                        <p:strVal val="hidden"/>
                                      </p:to>
                                    </p:set>
                                  </p:childTnLst>
                                </p:cTn>
                              </p:par>
                              <p:par>
                                <p:cTn id="294" presetID="1" presetClass="exit" presetSubtype="0" fill="hold" nodeType="withEffect">
                                  <p:stCondLst>
                                    <p:cond delay="0"/>
                                  </p:stCondLst>
                                  <p:childTnLst>
                                    <p:set>
                                      <p:cBhvr>
                                        <p:cTn id="295" dur="1" fill="hold">
                                          <p:stCondLst>
                                            <p:cond delay="0"/>
                                          </p:stCondLst>
                                        </p:cTn>
                                        <p:tgtEl>
                                          <p:spTgt spid="92278"/>
                                        </p:tgtEl>
                                        <p:attrNameLst>
                                          <p:attrName>style.visibility</p:attrName>
                                        </p:attrNameLst>
                                      </p:cBhvr>
                                      <p:to>
                                        <p:strVal val="hidden"/>
                                      </p:to>
                                    </p:set>
                                  </p:childTnLst>
                                </p:cTn>
                              </p:par>
                              <p:par>
                                <p:cTn id="296" presetID="1" presetClass="exit" presetSubtype="0" fill="hold" nodeType="withEffect">
                                  <p:stCondLst>
                                    <p:cond delay="0"/>
                                  </p:stCondLst>
                                  <p:childTnLst>
                                    <p:set>
                                      <p:cBhvr>
                                        <p:cTn id="297" dur="1" fill="hold">
                                          <p:stCondLst>
                                            <p:cond delay="0"/>
                                          </p:stCondLst>
                                        </p:cTn>
                                        <p:tgtEl>
                                          <p:spTgt spid="92281"/>
                                        </p:tgtEl>
                                        <p:attrNameLst>
                                          <p:attrName>style.visibility</p:attrName>
                                        </p:attrNameLst>
                                      </p:cBhvr>
                                      <p:to>
                                        <p:strVal val="hidden"/>
                                      </p:to>
                                    </p:set>
                                  </p:childTnLst>
                                </p:cTn>
                              </p:par>
                            </p:childTnLst>
                          </p:cTn>
                        </p:par>
                        <p:par>
                          <p:cTn id="298" fill="hold">
                            <p:stCondLst>
                              <p:cond delay="0"/>
                            </p:stCondLst>
                            <p:childTnLst>
                              <p:par>
                                <p:cTn id="299" presetID="53" presetClass="exit" presetSubtype="0" fill="hold" nodeType="afterEffect">
                                  <p:stCondLst>
                                    <p:cond delay="0"/>
                                  </p:stCondLst>
                                  <p:childTnLst>
                                    <p:anim calcmode="lin" valueType="num">
                                      <p:cBhvr>
                                        <p:cTn id="300" dur="500"/>
                                        <p:tgtEl>
                                          <p:spTgt spid="92200"/>
                                        </p:tgtEl>
                                        <p:attrNameLst>
                                          <p:attrName>ppt_w</p:attrName>
                                        </p:attrNameLst>
                                      </p:cBhvr>
                                      <p:tavLst>
                                        <p:tav tm="0">
                                          <p:val>
                                            <p:strVal val="ppt_w"/>
                                          </p:val>
                                        </p:tav>
                                        <p:tav tm="100000">
                                          <p:val>
                                            <p:fltVal val="0"/>
                                          </p:val>
                                        </p:tav>
                                      </p:tavLst>
                                    </p:anim>
                                    <p:anim calcmode="lin" valueType="num">
                                      <p:cBhvr>
                                        <p:cTn id="301" dur="500"/>
                                        <p:tgtEl>
                                          <p:spTgt spid="92200"/>
                                        </p:tgtEl>
                                        <p:attrNameLst>
                                          <p:attrName>ppt_h</p:attrName>
                                        </p:attrNameLst>
                                      </p:cBhvr>
                                      <p:tavLst>
                                        <p:tav tm="0">
                                          <p:val>
                                            <p:strVal val="ppt_h"/>
                                          </p:val>
                                        </p:tav>
                                        <p:tav tm="100000">
                                          <p:val>
                                            <p:fltVal val="0"/>
                                          </p:val>
                                        </p:tav>
                                      </p:tavLst>
                                    </p:anim>
                                    <p:animEffect transition="out" filter="fade">
                                      <p:cBhvr>
                                        <p:cTn id="302" dur="500"/>
                                        <p:tgtEl>
                                          <p:spTgt spid="92200"/>
                                        </p:tgtEl>
                                      </p:cBhvr>
                                    </p:animEffect>
                                    <p:set>
                                      <p:cBhvr>
                                        <p:cTn id="303" dur="1" fill="hold">
                                          <p:stCondLst>
                                            <p:cond delay="499"/>
                                          </p:stCondLst>
                                        </p:cTn>
                                        <p:tgtEl>
                                          <p:spTgt spid="92200"/>
                                        </p:tgtEl>
                                        <p:attrNameLst>
                                          <p:attrName>style.visibility</p:attrName>
                                        </p:attrNameLst>
                                      </p:cBhvr>
                                      <p:to>
                                        <p:strVal val="hidden"/>
                                      </p:to>
                                    </p:set>
                                  </p:childTnLst>
                                </p:cTn>
                              </p:par>
                              <p:par>
                                <p:cTn id="304" presetID="1" presetClass="exit" presetSubtype="0" fill="hold" grpId="1" nodeType="withEffect">
                                  <p:stCondLst>
                                    <p:cond delay="0"/>
                                  </p:stCondLst>
                                  <p:childTnLst>
                                    <p:set>
                                      <p:cBhvr>
                                        <p:cTn id="305" dur="1" fill="hold">
                                          <p:stCondLst>
                                            <p:cond delay="499"/>
                                          </p:stCondLst>
                                        </p:cTn>
                                        <p:tgtEl>
                                          <p:spTgt spid="92393"/>
                                        </p:tgtEl>
                                        <p:attrNameLst>
                                          <p:attrName>style.visibility</p:attrName>
                                        </p:attrNameLst>
                                      </p:cBhvr>
                                      <p:to>
                                        <p:strVal val="hidden"/>
                                      </p:to>
                                    </p:set>
                                  </p:childTnLst>
                                </p:cTn>
                              </p:par>
                              <p:par>
                                <p:cTn id="306" presetID="1" presetClass="exit" presetSubtype="0" fill="hold" nodeType="withEffect">
                                  <p:stCondLst>
                                    <p:cond delay="0"/>
                                  </p:stCondLst>
                                  <p:childTnLst>
                                    <p:set>
                                      <p:cBhvr>
                                        <p:cTn id="307" dur="1" fill="hold">
                                          <p:stCondLst>
                                            <p:cond delay="499"/>
                                          </p:stCondLst>
                                        </p:cTn>
                                        <p:tgtEl>
                                          <p:spTgt spid="92394"/>
                                        </p:tgtEl>
                                        <p:attrNameLst>
                                          <p:attrName>style.visibility</p:attrName>
                                        </p:attrNameLst>
                                      </p:cBhvr>
                                      <p:to>
                                        <p:strVal val="hidden"/>
                                      </p:to>
                                    </p:set>
                                  </p:childTnLst>
                                </p:cTn>
                              </p:par>
                              <p:par>
                                <p:cTn id="308" presetID="1" presetClass="entr" presetSubtype="0" fill="hold" grpId="2" nodeType="withEffect">
                                  <p:stCondLst>
                                    <p:cond delay="0"/>
                                  </p:stCondLst>
                                  <p:childTnLst>
                                    <p:set>
                                      <p:cBhvr>
                                        <p:cTn id="309" dur="1" fill="hold">
                                          <p:stCondLst>
                                            <p:cond delay="0"/>
                                          </p:stCondLst>
                                        </p:cTn>
                                        <p:tgtEl>
                                          <p:spTgt spid="92316"/>
                                        </p:tgtEl>
                                        <p:attrNameLst>
                                          <p:attrName>style.visibility</p:attrName>
                                        </p:attrNameLst>
                                      </p:cBhvr>
                                      <p:to>
                                        <p:strVal val="visible"/>
                                      </p:to>
                                    </p:set>
                                  </p:childTnLst>
                                </p:cTn>
                              </p:par>
                              <p:par>
                                <p:cTn id="310" presetID="1" presetClass="entr" presetSubtype="0" fill="hold" nodeType="withEffect">
                                  <p:stCondLst>
                                    <p:cond delay="0"/>
                                  </p:stCondLst>
                                  <p:childTnLst>
                                    <p:set>
                                      <p:cBhvr>
                                        <p:cTn id="311" dur="1" fill="hold">
                                          <p:stCondLst>
                                            <p:cond delay="0"/>
                                          </p:stCondLst>
                                        </p:cTn>
                                        <p:tgtEl>
                                          <p:spTgt spid="92317"/>
                                        </p:tgtEl>
                                        <p:attrNameLst>
                                          <p:attrName>style.visibility</p:attrName>
                                        </p:attrNameLst>
                                      </p:cBhvr>
                                      <p:to>
                                        <p:strVal val="visible"/>
                                      </p:to>
                                    </p:set>
                                  </p:childTnLst>
                                </p:cTn>
                              </p:par>
                            </p:childTnLst>
                          </p:cTn>
                        </p:par>
                        <p:par>
                          <p:cTn id="312" fill="hold">
                            <p:stCondLst>
                              <p:cond delay="500"/>
                            </p:stCondLst>
                            <p:childTnLst>
                              <p:par>
                                <p:cTn id="313" presetID="1" presetClass="entr" presetSubtype="0" fill="hold" grpId="0" nodeType="afterEffect">
                                  <p:stCondLst>
                                    <p:cond delay="0"/>
                                  </p:stCondLst>
                                  <p:childTnLst>
                                    <p:set>
                                      <p:cBhvr>
                                        <p:cTn id="314" dur="1" fill="hold">
                                          <p:stCondLst>
                                            <p:cond delay="499"/>
                                          </p:stCondLst>
                                        </p:cTn>
                                        <p:tgtEl>
                                          <p:spTgt spid="92186">
                                            <p:txEl>
                                              <p:pRg st="0" end="0"/>
                                            </p:txEl>
                                          </p:spTgt>
                                        </p:tgtEl>
                                        <p:attrNameLst>
                                          <p:attrName>style.visibility</p:attrName>
                                        </p:attrNameLst>
                                      </p:cBhvr>
                                      <p:to>
                                        <p:strVal val="visible"/>
                                      </p:to>
                                    </p:set>
                                  </p:childTnLst>
                                </p:cTn>
                              </p:par>
                            </p:childTnLst>
                          </p:cTn>
                        </p:par>
                        <p:par>
                          <p:cTn id="315" fill="hold">
                            <p:stCondLst>
                              <p:cond delay="1000"/>
                            </p:stCondLst>
                            <p:childTnLst>
                              <p:par>
                                <p:cTn id="316" presetID="1" presetClass="entr" presetSubtype="0" fill="hold" grpId="0" nodeType="afterEffect">
                                  <p:stCondLst>
                                    <p:cond delay="0"/>
                                  </p:stCondLst>
                                  <p:childTnLst>
                                    <p:set>
                                      <p:cBhvr>
                                        <p:cTn id="317" dur="1" fill="hold">
                                          <p:stCondLst>
                                            <p:cond delay="0"/>
                                          </p:stCondLst>
                                        </p:cTn>
                                        <p:tgtEl>
                                          <p:spTgt spid="92172"/>
                                        </p:tgtEl>
                                        <p:attrNameLst>
                                          <p:attrName>style.visibility</p:attrName>
                                        </p:attrNameLst>
                                      </p:cBhvr>
                                      <p:to>
                                        <p:strVal val="visible"/>
                                      </p:to>
                                    </p:set>
                                  </p:childTnLst>
                                  <p:subTnLst>
                                    <p:set>
                                      <p:cBhvr override="childStyle">
                                        <p:cTn dur="1" fill="hold" display="0" masterRel="nextClick" afterEffect="1"/>
                                        <p:tgtEl>
                                          <p:spTgt spid="92172"/>
                                        </p:tgtEl>
                                        <p:attrNameLst>
                                          <p:attrName>style.visibility</p:attrName>
                                        </p:attrNameLst>
                                      </p:cBhvr>
                                      <p:to>
                                        <p:strVal val="hidden"/>
                                      </p:to>
                                    </p:set>
                                  </p:subTnLst>
                                </p:cTn>
                              </p:par>
                            </p:childTnLst>
                          </p:cTn>
                        </p:par>
                      </p:childTnLst>
                    </p:cTn>
                  </p:par>
                  <p:par>
                    <p:cTn id="318" fill="hold">
                      <p:stCondLst>
                        <p:cond delay="indefinite"/>
                      </p:stCondLst>
                      <p:childTnLst>
                        <p:par>
                          <p:cTn id="319" fill="hold">
                            <p:stCondLst>
                              <p:cond delay="0"/>
                            </p:stCondLst>
                            <p:childTnLst>
                              <p:par>
                                <p:cTn id="320" presetID="2" presetClass="entr" presetSubtype="6" fill="hold" nodeType="clickEffect">
                                  <p:stCondLst>
                                    <p:cond delay="0"/>
                                  </p:stCondLst>
                                  <p:childTnLst>
                                    <p:set>
                                      <p:cBhvr>
                                        <p:cTn id="321" dur="1" fill="hold">
                                          <p:stCondLst>
                                            <p:cond delay="0"/>
                                          </p:stCondLst>
                                        </p:cTn>
                                        <p:tgtEl>
                                          <p:spTgt spid="92284"/>
                                        </p:tgtEl>
                                        <p:attrNameLst>
                                          <p:attrName>style.visibility</p:attrName>
                                        </p:attrNameLst>
                                      </p:cBhvr>
                                      <p:to>
                                        <p:strVal val="visible"/>
                                      </p:to>
                                    </p:set>
                                    <p:anim calcmode="lin" valueType="num">
                                      <p:cBhvr additive="base">
                                        <p:cTn id="322" dur="500" fill="hold"/>
                                        <p:tgtEl>
                                          <p:spTgt spid="92284"/>
                                        </p:tgtEl>
                                        <p:attrNameLst>
                                          <p:attrName>ppt_x</p:attrName>
                                        </p:attrNameLst>
                                      </p:cBhvr>
                                      <p:tavLst>
                                        <p:tav tm="0">
                                          <p:val>
                                            <p:strVal val="1+#ppt_w/2"/>
                                          </p:val>
                                        </p:tav>
                                        <p:tav tm="100000">
                                          <p:val>
                                            <p:strVal val="#ppt_x"/>
                                          </p:val>
                                        </p:tav>
                                      </p:tavLst>
                                    </p:anim>
                                    <p:anim calcmode="lin" valueType="num">
                                      <p:cBhvr additive="base">
                                        <p:cTn id="323" dur="500" fill="hold"/>
                                        <p:tgtEl>
                                          <p:spTgt spid="92284"/>
                                        </p:tgtEl>
                                        <p:attrNameLst>
                                          <p:attrName>ppt_y</p:attrName>
                                        </p:attrNameLst>
                                      </p:cBhvr>
                                      <p:tavLst>
                                        <p:tav tm="0">
                                          <p:val>
                                            <p:strVal val="1+#ppt_h/2"/>
                                          </p:val>
                                        </p:tav>
                                        <p:tav tm="100000">
                                          <p:val>
                                            <p:strVal val="#ppt_y"/>
                                          </p:val>
                                        </p:tav>
                                      </p:tavLst>
                                    </p:anim>
                                  </p:childTnLst>
                                </p:cTn>
                              </p:par>
                            </p:childTnLst>
                          </p:cTn>
                        </p:par>
                        <p:par>
                          <p:cTn id="324" fill="hold">
                            <p:stCondLst>
                              <p:cond delay="500"/>
                            </p:stCondLst>
                            <p:childTnLst>
                              <p:par>
                                <p:cTn id="325" presetID="1" presetClass="exit" presetSubtype="0" fill="hold" grpId="3" nodeType="afterEffect">
                                  <p:stCondLst>
                                    <p:cond delay="0"/>
                                  </p:stCondLst>
                                  <p:childTnLst>
                                    <p:set>
                                      <p:cBhvr>
                                        <p:cTn id="326" dur="1" fill="hold">
                                          <p:stCondLst>
                                            <p:cond delay="0"/>
                                          </p:stCondLst>
                                        </p:cTn>
                                        <p:tgtEl>
                                          <p:spTgt spid="92316"/>
                                        </p:tgtEl>
                                        <p:attrNameLst>
                                          <p:attrName>style.visibility</p:attrName>
                                        </p:attrNameLst>
                                      </p:cBhvr>
                                      <p:to>
                                        <p:strVal val="hidden"/>
                                      </p:to>
                                    </p:set>
                                  </p:childTnLst>
                                </p:cTn>
                              </p:par>
                              <p:par>
                                <p:cTn id="327" presetID="1" presetClass="exit" presetSubtype="0" fill="hold" nodeType="withEffect">
                                  <p:stCondLst>
                                    <p:cond delay="0"/>
                                  </p:stCondLst>
                                  <p:childTnLst>
                                    <p:set>
                                      <p:cBhvr>
                                        <p:cTn id="328" dur="1" fill="hold">
                                          <p:stCondLst>
                                            <p:cond delay="0"/>
                                          </p:stCondLst>
                                        </p:cTn>
                                        <p:tgtEl>
                                          <p:spTgt spid="92317"/>
                                        </p:tgtEl>
                                        <p:attrNameLst>
                                          <p:attrName>style.visibility</p:attrName>
                                        </p:attrNameLst>
                                      </p:cBhvr>
                                      <p:to>
                                        <p:strVal val="hidden"/>
                                      </p:to>
                                    </p:set>
                                  </p:childTnLst>
                                </p:cTn>
                              </p:par>
                              <p:par>
                                <p:cTn id="329" presetID="1" presetClass="entr" presetSubtype="0" fill="hold" grpId="0" nodeType="withEffect">
                                  <p:stCondLst>
                                    <p:cond delay="0"/>
                                  </p:stCondLst>
                                  <p:childTnLst>
                                    <p:set>
                                      <p:cBhvr>
                                        <p:cTn id="330" dur="1" fill="hold">
                                          <p:stCondLst>
                                            <p:cond delay="499"/>
                                          </p:stCondLst>
                                        </p:cTn>
                                        <p:tgtEl>
                                          <p:spTgt spid="92404"/>
                                        </p:tgtEl>
                                        <p:attrNameLst>
                                          <p:attrName>style.visibility</p:attrName>
                                        </p:attrNameLst>
                                      </p:cBhvr>
                                      <p:to>
                                        <p:strVal val="visible"/>
                                      </p:to>
                                    </p:set>
                                  </p:childTnLst>
                                </p:cTn>
                              </p:par>
                              <p:par>
                                <p:cTn id="331" presetID="1" presetClass="entr" presetSubtype="0" fill="hold" nodeType="withEffect">
                                  <p:stCondLst>
                                    <p:cond delay="0"/>
                                  </p:stCondLst>
                                  <p:childTnLst>
                                    <p:set>
                                      <p:cBhvr>
                                        <p:cTn id="332" dur="1" fill="hold">
                                          <p:stCondLst>
                                            <p:cond delay="499"/>
                                          </p:stCondLst>
                                        </p:cTn>
                                        <p:tgtEl>
                                          <p:spTgt spid="92405"/>
                                        </p:tgtEl>
                                        <p:attrNameLst>
                                          <p:attrName>style.visibility</p:attrName>
                                        </p:attrNameLst>
                                      </p:cBhvr>
                                      <p:to>
                                        <p:strVal val="visible"/>
                                      </p:to>
                                    </p:set>
                                  </p:childTnLst>
                                </p:cTn>
                              </p:par>
                            </p:childTnLst>
                          </p:cTn>
                        </p:par>
                        <p:par>
                          <p:cTn id="333" fill="hold">
                            <p:stCondLst>
                              <p:cond delay="1000"/>
                            </p:stCondLst>
                            <p:childTnLst>
                              <p:par>
                                <p:cTn id="334" presetID="1" presetClass="entr" presetSubtype="0" fill="hold" grpId="0" nodeType="afterEffect">
                                  <p:stCondLst>
                                    <p:cond delay="0"/>
                                  </p:stCondLst>
                                  <p:childTnLst>
                                    <p:set>
                                      <p:cBhvr>
                                        <p:cTn id="335" dur="1" fill="hold">
                                          <p:stCondLst>
                                            <p:cond delay="499"/>
                                          </p:stCondLst>
                                        </p:cTn>
                                        <p:tgtEl>
                                          <p:spTgt spid="92402"/>
                                        </p:tgtEl>
                                        <p:attrNameLst>
                                          <p:attrName>style.visibility</p:attrName>
                                        </p:attrNameLst>
                                      </p:cBhvr>
                                      <p:to>
                                        <p:strVal val="visible"/>
                                      </p:to>
                                    </p:set>
                                  </p:childTnLst>
                                  <p:subTnLst>
                                    <p:set>
                                      <p:cBhvr override="childStyle">
                                        <p:cTn dur="1" fill="hold" display="0" masterRel="nextClick" afterEffect="1"/>
                                        <p:tgtEl>
                                          <p:spTgt spid="92402"/>
                                        </p:tgtEl>
                                        <p:attrNameLst>
                                          <p:attrName>style.visibility</p:attrName>
                                        </p:attrNameLst>
                                      </p:cBhvr>
                                      <p:to>
                                        <p:strVal val="hidden"/>
                                      </p:to>
                                    </p:set>
                                  </p:subTnLst>
                                </p:cTn>
                              </p:par>
                            </p:childTnLst>
                          </p:cTn>
                        </p:par>
                      </p:childTnLst>
                    </p:cTn>
                  </p:par>
                  <p:par>
                    <p:cTn id="336" fill="hold">
                      <p:stCondLst>
                        <p:cond delay="indefinite"/>
                      </p:stCondLst>
                      <p:childTnLst>
                        <p:par>
                          <p:cTn id="337" fill="hold">
                            <p:stCondLst>
                              <p:cond delay="0"/>
                            </p:stCondLst>
                            <p:childTnLst>
                              <p:par>
                                <p:cTn id="338" presetID="1" presetClass="entr" presetSubtype="0" fill="hold" nodeType="clickEffect">
                                  <p:stCondLst>
                                    <p:cond delay="0"/>
                                  </p:stCondLst>
                                  <p:childTnLst>
                                    <p:set>
                                      <p:cBhvr>
                                        <p:cTn id="339" dur="1" fill="hold">
                                          <p:stCondLst>
                                            <p:cond delay="0"/>
                                          </p:stCondLst>
                                        </p:cTn>
                                        <p:tgtEl>
                                          <p:spTgt spid="92287"/>
                                        </p:tgtEl>
                                        <p:attrNameLst>
                                          <p:attrName>style.visibility</p:attrName>
                                        </p:attrNameLst>
                                      </p:cBhvr>
                                      <p:to>
                                        <p:strVal val="visible"/>
                                      </p:to>
                                    </p:set>
                                  </p:childTnLst>
                                </p:cTn>
                              </p:par>
                            </p:childTnLst>
                          </p:cTn>
                        </p:par>
                        <p:par>
                          <p:cTn id="340" fill="hold">
                            <p:stCondLst>
                              <p:cond delay="0"/>
                            </p:stCondLst>
                            <p:childTnLst>
                              <p:par>
                                <p:cTn id="341" presetID="1" presetClass="entr" presetSubtype="0" fill="hold" grpId="0" nodeType="afterEffect">
                                  <p:stCondLst>
                                    <p:cond delay="0"/>
                                  </p:stCondLst>
                                  <p:childTnLst>
                                    <p:set>
                                      <p:cBhvr>
                                        <p:cTn id="342" dur="1" fill="hold">
                                          <p:stCondLst>
                                            <p:cond delay="0"/>
                                          </p:stCondLst>
                                        </p:cTn>
                                        <p:tgtEl>
                                          <p:spTgt spid="92403"/>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2" presetClass="entr" presetSubtype="6" fill="hold" nodeType="clickEffect">
                                  <p:stCondLst>
                                    <p:cond delay="0"/>
                                  </p:stCondLst>
                                  <p:childTnLst>
                                    <p:set>
                                      <p:cBhvr>
                                        <p:cTn id="346" dur="1" fill="hold">
                                          <p:stCondLst>
                                            <p:cond delay="0"/>
                                          </p:stCondLst>
                                        </p:cTn>
                                        <p:tgtEl>
                                          <p:spTgt spid="92305"/>
                                        </p:tgtEl>
                                        <p:attrNameLst>
                                          <p:attrName>style.visibility</p:attrName>
                                        </p:attrNameLst>
                                      </p:cBhvr>
                                      <p:to>
                                        <p:strVal val="visible"/>
                                      </p:to>
                                    </p:set>
                                    <p:anim calcmode="lin" valueType="num">
                                      <p:cBhvr additive="base">
                                        <p:cTn id="347" dur="500" fill="hold"/>
                                        <p:tgtEl>
                                          <p:spTgt spid="92305"/>
                                        </p:tgtEl>
                                        <p:attrNameLst>
                                          <p:attrName>ppt_x</p:attrName>
                                        </p:attrNameLst>
                                      </p:cBhvr>
                                      <p:tavLst>
                                        <p:tav tm="0">
                                          <p:val>
                                            <p:strVal val="1+#ppt_w/2"/>
                                          </p:val>
                                        </p:tav>
                                        <p:tav tm="100000">
                                          <p:val>
                                            <p:strVal val="#ppt_x"/>
                                          </p:val>
                                        </p:tav>
                                      </p:tavLst>
                                    </p:anim>
                                    <p:anim calcmode="lin" valueType="num">
                                      <p:cBhvr additive="base">
                                        <p:cTn id="348" dur="500" fill="hold"/>
                                        <p:tgtEl>
                                          <p:spTgt spid="92305"/>
                                        </p:tgtEl>
                                        <p:attrNameLst>
                                          <p:attrName>ppt_y</p:attrName>
                                        </p:attrNameLst>
                                      </p:cBhvr>
                                      <p:tavLst>
                                        <p:tav tm="0">
                                          <p:val>
                                            <p:strVal val="1+#ppt_h/2"/>
                                          </p:val>
                                        </p:tav>
                                        <p:tav tm="100000">
                                          <p:val>
                                            <p:strVal val="#ppt_y"/>
                                          </p:val>
                                        </p:tav>
                                      </p:tavLst>
                                    </p:anim>
                                  </p:childTnLst>
                                </p:cTn>
                              </p:par>
                              <p:par>
                                <p:cTn id="349" presetID="1" presetClass="exit" presetSubtype="0" fill="hold" grpId="1" nodeType="withEffect">
                                  <p:stCondLst>
                                    <p:cond delay="0"/>
                                  </p:stCondLst>
                                  <p:childTnLst>
                                    <p:set>
                                      <p:cBhvr>
                                        <p:cTn id="350" dur="1" fill="hold">
                                          <p:stCondLst>
                                            <p:cond delay="0"/>
                                          </p:stCondLst>
                                        </p:cTn>
                                        <p:tgtEl>
                                          <p:spTgt spid="92404"/>
                                        </p:tgtEl>
                                        <p:attrNameLst>
                                          <p:attrName>style.visibility</p:attrName>
                                        </p:attrNameLst>
                                      </p:cBhvr>
                                      <p:to>
                                        <p:strVal val="hidden"/>
                                      </p:to>
                                    </p:set>
                                  </p:childTnLst>
                                </p:cTn>
                              </p:par>
                              <p:par>
                                <p:cTn id="351" presetID="1" presetClass="exit" presetSubtype="0" fill="hold" nodeType="withEffect">
                                  <p:stCondLst>
                                    <p:cond delay="0"/>
                                  </p:stCondLst>
                                  <p:childTnLst>
                                    <p:set>
                                      <p:cBhvr>
                                        <p:cTn id="352" dur="1" fill="hold">
                                          <p:stCondLst>
                                            <p:cond delay="0"/>
                                          </p:stCondLst>
                                        </p:cTn>
                                        <p:tgtEl>
                                          <p:spTgt spid="92405"/>
                                        </p:tgtEl>
                                        <p:attrNameLst>
                                          <p:attrName>style.visibility</p:attrName>
                                        </p:attrNameLst>
                                      </p:cBhvr>
                                      <p:to>
                                        <p:strVal val="hidden"/>
                                      </p:to>
                                    </p:set>
                                  </p:childTnLst>
                                </p:cTn>
                              </p:par>
                              <p:par>
                                <p:cTn id="353" presetID="1" presetClass="entr" presetSubtype="0" fill="hold" grpId="0" nodeType="withEffect">
                                  <p:stCondLst>
                                    <p:cond delay="0"/>
                                  </p:stCondLst>
                                  <p:childTnLst>
                                    <p:set>
                                      <p:cBhvr>
                                        <p:cTn id="354" dur="1" fill="hold">
                                          <p:stCondLst>
                                            <p:cond delay="499"/>
                                          </p:stCondLst>
                                        </p:cTn>
                                        <p:tgtEl>
                                          <p:spTgt spid="92439"/>
                                        </p:tgtEl>
                                        <p:attrNameLst>
                                          <p:attrName>style.visibility</p:attrName>
                                        </p:attrNameLst>
                                      </p:cBhvr>
                                      <p:to>
                                        <p:strVal val="visible"/>
                                      </p:to>
                                    </p:set>
                                  </p:childTnLst>
                                </p:cTn>
                              </p:par>
                              <p:par>
                                <p:cTn id="355" presetID="1" presetClass="entr" presetSubtype="0" fill="hold" nodeType="withEffect">
                                  <p:stCondLst>
                                    <p:cond delay="0"/>
                                  </p:stCondLst>
                                  <p:childTnLst>
                                    <p:set>
                                      <p:cBhvr>
                                        <p:cTn id="356" dur="1" fill="hold">
                                          <p:stCondLst>
                                            <p:cond delay="499"/>
                                          </p:stCondLst>
                                        </p:cTn>
                                        <p:tgtEl>
                                          <p:spTgt spid="92440"/>
                                        </p:tgtEl>
                                        <p:attrNameLst>
                                          <p:attrName>style.visibility</p:attrName>
                                        </p:attrNameLst>
                                      </p:cBhvr>
                                      <p:to>
                                        <p:strVal val="visible"/>
                                      </p:to>
                                    </p:set>
                                  </p:childTnLst>
                                </p:cTn>
                              </p:par>
                            </p:childTnLst>
                          </p:cTn>
                        </p:par>
                        <p:par>
                          <p:cTn id="357" fill="hold">
                            <p:stCondLst>
                              <p:cond delay="500"/>
                            </p:stCondLst>
                            <p:childTnLst>
                              <p:par>
                                <p:cTn id="358" presetID="1" presetClass="entr" presetSubtype="0" fill="hold" grpId="0" nodeType="afterEffect">
                                  <p:stCondLst>
                                    <p:cond delay="0"/>
                                  </p:stCondLst>
                                  <p:childTnLst>
                                    <p:set>
                                      <p:cBhvr>
                                        <p:cTn id="359" dur="1" fill="hold">
                                          <p:stCondLst>
                                            <p:cond delay="499"/>
                                          </p:stCondLst>
                                        </p:cTn>
                                        <p:tgtEl>
                                          <p:spTgt spid="92435"/>
                                        </p:tgtEl>
                                        <p:attrNameLst>
                                          <p:attrName>style.visibility</p:attrName>
                                        </p:attrNameLst>
                                      </p:cBhvr>
                                      <p:to>
                                        <p:strVal val="visible"/>
                                      </p:to>
                                    </p:set>
                                  </p:childTnLst>
                                  <p:subTnLst>
                                    <p:set>
                                      <p:cBhvr override="childStyle">
                                        <p:cTn dur="1" fill="hold" display="0" masterRel="nextClick" afterEffect="1"/>
                                        <p:tgtEl>
                                          <p:spTgt spid="92435"/>
                                        </p:tgtEl>
                                        <p:attrNameLst>
                                          <p:attrName>style.visibility</p:attrName>
                                        </p:attrNameLst>
                                      </p:cBhvr>
                                      <p:to>
                                        <p:strVal val="hidden"/>
                                      </p:to>
                                    </p:set>
                                  </p:subTnLst>
                                </p:cTn>
                              </p:par>
                            </p:childTnLst>
                          </p:cTn>
                        </p:par>
                      </p:childTnLst>
                    </p:cTn>
                  </p:par>
                  <p:par>
                    <p:cTn id="360" fill="hold">
                      <p:stCondLst>
                        <p:cond delay="indefinite"/>
                      </p:stCondLst>
                      <p:childTnLst>
                        <p:par>
                          <p:cTn id="361" fill="hold">
                            <p:stCondLst>
                              <p:cond delay="0"/>
                            </p:stCondLst>
                            <p:childTnLst>
                              <p:par>
                                <p:cTn id="362" presetID="1" presetClass="entr" presetSubtype="0" fill="hold" grpId="0" nodeType="clickEffect">
                                  <p:stCondLst>
                                    <p:cond delay="0"/>
                                  </p:stCondLst>
                                  <p:childTnLst>
                                    <p:set>
                                      <p:cBhvr>
                                        <p:cTn id="363" dur="1" fill="hold">
                                          <p:stCondLst>
                                            <p:cond delay="0"/>
                                          </p:stCondLst>
                                        </p:cTn>
                                        <p:tgtEl>
                                          <p:spTgt spid="92438"/>
                                        </p:tgtEl>
                                        <p:attrNameLst>
                                          <p:attrName>style.visibility</p:attrName>
                                        </p:attrNameLst>
                                      </p:cBhvr>
                                      <p:to>
                                        <p:strVal val="visible"/>
                                      </p:to>
                                    </p:set>
                                  </p:childTnLst>
                                </p:cTn>
                              </p:par>
                            </p:childTnLst>
                          </p:cTn>
                        </p:par>
                        <p:par>
                          <p:cTn id="364" fill="hold">
                            <p:stCondLst>
                              <p:cond delay="0"/>
                            </p:stCondLst>
                            <p:childTnLst>
                              <p:par>
                                <p:cTn id="365" presetID="1" presetClass="entr" presetSubtype="0" fill="hold" grpId="0" nodeType="afterEffect">
                                  <p:stCondLst>
                                    <p:cond delay="0"/>
                                  </p:stCondLst>
                                  <p:childTnLst>
                                    <p:set>
                                      <p:cBhvr>
                                        <p:cTn id="366" dur="1" fill="hold">
                                          <p:stCondLst>
                                            <p:cond delay="499"/>
                                          </p:stCondLst>
                                        </p:cTn>
                                        <p:tgtEl>
                                          <p:spTgt spid="92436"/>
                                        </p:tgtEl>
                                        <p:attrNameLst>
                                          <p:attrName>style.visibility</p:attrName>
                                        </p:attrNameLst>
                                      </p:cBhvr>
                                      <p:to>
                                        <p:strVal val="visible"/>
                                      </p:to>
                                    </p:set>
                                  </p:childTnLst>
                                  <p:subTnLst>
                                    <p:set>
                                      <p:cBhvr override="childStyle">
                                        <p:cTn dur="1" fill="hold" display="0" masterRel="nextClick" afterEffect="1"/>
                                        <p:tgtEl>
                                          <p:spTgt spid="92436"/>
                                        </p:tgtEl>
                                        <p:attrNameLst>
                                          <p:attrName>style.visibility</p:attrName>
                                        </p:attrNameLst>
                                      </p:cBhvr>
                                      <p:to>
                                        <p:strVal val="hidden"/>
                                      </p:to>
                                    </p:set>
                                  </p:subTnLst>
                                </p:cTn>
                              </p:par>
                            </p:childTnLst>
                          </p:cTn>
                        </p:par>
                      </p:childTnLst>
                    </p:cTn>
                  </p:par>
                  <p:par>
                    <p:cTn id="367" fill="hold">
                      <p:stCondLst>
                        <p:cond delay="indefinite"/>
                      </p:stCondLst>
                      <p:childTnLst>
                        <p:par>
                          <p:cTn id="368" fill="hold">
                            <p:stCondLst>
                              <p:cond delay="0"/>
                            </p:stCondLst>
                            <p:childTnLst>
                              <p:par>
                                <p:cTn id="369" presetID="1" presetClass="entr" presetSubtype="0" fill="hold" nodeType="clickEffect">
                                  <p:stCondLst>
                                    <p:cond delay="0"/>
                                  </p:stCondLst>
                                  <p:childTnLst>
                                    <p:set>
                                      <p:cBhvr>
                                        <p:cTn id="370" dur="1" fill="hold">
                                          <p:stCondLst>
                                            <p:cond delay="0"/>
                                          </p:stCondLst>
                                        </p:cTn>
                                        <p:tgtEl>
                                          <p:spTgt spid="18"/>
                                        </p:tgtEl>
                                        <p:attrNameLst>
                                          <p:attrName>style.visibility</p:attrName>
                                        </p:attrNameLst>
                                      </p:cBhvr>
                                      <p:to>
                                        <p:strVal val="visible"/>
                                      </p:to>
                                    </p:set>
                                  </p:childTnLst>
                                </p:cTn>
                              </p:par>
                            </p:childTnLst>
                          </p:cTn>
                        </p:par>
                        <p:par>
                          <p:cTn id="371" fill="hold">
                            <p:stCondLst>
                              <p:cond delay="0"/>
                            </p:stCondLst>
                            <p:childTnLst>
                              <p:par>
                                <p:cTn id="372" presetID="1" presetClass="entr" presetSubtype="0" fill="hold" grpId="0" nodeType="afterEffect">
                                  <p:stCondLst>
                                    <p:cond delay="0"/>
                                  </p:stCondLst>
                                  <p:childTnLst>
                                    <p:set>
                                      <p:cBhvr>
                                        <p:cTn id="373" dur="1" fill="hold">
                                          <p:stCondLst>
                                            <p:cond delay="499"/>
                                          </p:stCondLst>
                                        </p:cTn>
                                        <p:tgtEl>
                                          <p:spTgt spid="92437"/>
                                        </p:tgtEl>
                                        <p:attrNameLst>
                                          <p:attrName>style.visibility</p:attrName>
                                        </p:attrNameLst>
                                      </p:cBhvr>
                                      <p:to>
                                        <p:strVal val="visible"/>
                                      </p:to>
                                    </p:set>
                                  </p:childTnLst>
                                  <p:subTnLst>
                                    <p:set>
                                      <p:cBhvr override="childStyle">
                                        <p:cTn dur="1" fill="hold" display="0" masterRel="nextClick" afterEffect="1"/>
                                        <p:tgtEl>
                                          <p:spTgt spid="92437"/>
                                        </p:tgtEl>
                                        <p:attrNameLst>
                                          <p:attrName>style.visibility</p:attrName>
                                        </p:attrNameLst>
                                      </p:cBhvr>
                                      <p:to>
                                        <p:strVal val="hidden"/>
                                      </p:to>
                                    </p:set>
                                  </p:subTnLst>
                                </p:cTn>
                              </p:par>
                            </p:childTnLst>
                          </p:cTn>
                        </p:par>
                      </p:childTnLst>
                    </p:cTn>
                  </p:par>
                  <p:par>
                    <p:cTn id="374" fill="hold">
                      <p:stCondLst>
                        <p:cond delay="indefinite"/>
                      </p:stCondLst>
                      <p:childTnLst>
                        <p:par>
                          <p:cTn id="375" fill="hold">
                            <p:stCondLst>
                              <p:cond delay="0"/>
                            </p:stCondLst>
                            <p:childTnLst>
                              <p:par>
                                <p:cTn id="376" presetID="1" presetClass="entr" presetSubtype="0" fill="hold" nodeType="clickEffect">
                                  <p:stCondLst>
                                    <p:cond delay="0"/>
                                  </p:stCondLst>
                                  <p:childTnLst>
                                    <p:set>
                                      <p:cBhvr>
                                        <p:cTn id="377" dur="1" fill="hold">
                                          <p:stCondLst>
                                            <p:cond delay="499"/>
                                          </p:stCondLst>
                                        </p:cTn>
                                        <p:tgtEl>
                                          <p:spTgt spid="92188"/>
                                        </p:tgtEl>
                                        <p:attrNameLst>
                                          <p:attrName>style.visibility</p:attrName>
                                        </p:attrNameLst>
                                      </p:cBhvr>
                                      <p:to>
                                        <p:strVal val="visible"/>
                                      </p:to>
                                    </p:set>
                                  </p:childTnLst>
                                </p:cTn>
                              </p:par>
                              <p:par>
                                <p:cTn id="378" presetID="1" presetClass="exit" presetSubtype="0" fill="hold" grpId="1" nodeType="withEffect">
                                  <p:stCondLst>
                                    <p:cond delay="0"/>
                                  </p:stCondLst>
                                  <p:childTnLst>
                                    <p:set>
                                      <p:cBhvr>
                                        <p:cTn id="379" dur="1" fill="hold">
                                          <p:stCondLst>
                                            <p:cond delay="0"/>
                                          </p:stCondLst>
                                        </p:cTn>
                                        <p:tgtEl>
                                          <p:spTgt spid="92438"/>
                                        </p:tgtEl>
                                        <p:attrNameLst>
                                          <p:attrName>style.visibility</p:attrName>
                                        </p:attrNameLst>
                                      </p:cBhvr>
                                      <p:to>
                                        <p:strVal val="hidden"/>
                                      </p:to>
                                    </p:set>
                                  </p:childTnLst>
                                </p:cTn>
                              </p:par>
                            </p:childTnLst>
                          </p:cTn>
                        </p:par>
                        <p:par>
                          <p:cTn id="380" fill="hold">
                            <p:stCondLst>
                              <p:cond delay="500"/>
                            </p:stCondLst>
                            <p:childTnLst>
                              <p:par>
                                <p:cTn id="381" presetID="53" presetClass="exit" presetSubtype="0" fill="hold" nodeType="afterEffect">
                                  <p:stCondLst>
                                    <p:cond delay="0"/>
                                  </p:stCondLst>
                                  <p:childTnLst>
                                    <p:anim calcmode="lin" valueType="num">
                                      <p:cBhvr>
                                        <p:cTn id="382" dur="500"/>
                                        <p:tgtEl>
                                          <p:spTgt spid="92305"/>
                                        </p:tgtEl>
                                        <p:attrNameLst>
                                          <p:attrName>ppt_w</p:attrName>
                                        </p:attrNameLst>
                                      </p:cBhvr>
                                      <p:tavLst>
                                        <p:tav tm="0">
                                          <p:val>
                                            <p:strVal val="ppt_w"/>
                                          </p:val>
                                        </p:tav>
                                        <p:tav tm="100000">
                                          <p:val>
                                            <p:fltVal val="0"/>
                                          </p:val>
                                        </p:tav>
                                      </p:tavLst>
                                    </p:anim>
                                    <p:anim calcmode="lin" valueType="num">
                                      <p:cBhvr>
                                        <p:cTn id="383" dur="500"/>
                                        <p:tgtEl>
                                          <p:spTgt spid="92305"/>
                                        </p:tgtEl>
                                        <p:attrNameLst>
                                          <p:attrName>ppt_h</p:attrName>
                                        </p:attrNameLst>
                                      </p:cBhvr>
                                      <p:tavLst>
                                        <p:tav tm="0">
                                          <p:val>
                                            <p:strVal val="ppt_h"/>
                                          </p:val>
                                        </p:tav>
                                        <p:tav tm="100000">
                                          <p:val>
                                            <p:fltVal val="0"/>
                                          </p:val>
                                        </p:tav>
                                      </p:tavLst>
                                    </p:anim>
                                    <p:animEffect transition="out" filter="fade">
                                      <p:cBhvr>
                                        <p:cTn id="384" dur="500"/>
                                        <p:tgtEl>
                                          <p:spTgt spid="92305"/>
                                        </p:tgtEl>
                                      </p:cBhvr>
                                    </p:animEffect>
                                    <p:set>
                                      <p:cBhvr>
                                        <p:cTn id="385" dur="1" fill="hold">
                                          <p:stCondLst>
                                            <p:cond delay="499"/>
                                          </p:stCondLst>
                                        </p:cTn>
                                        <p:tgtEl>
                                          <p:spTgt spid="92305"/>
                                        </p:tgtEl>
                                        <p:attrNameLst>
                                          <p:attrName>style.visibility</p:attrName>
                                        </p:attrNameLst>
                                      </p:cBhvr>
                                      <p:to>
                                        <p:strVal val="hidden"/>
                                      </p:to>
                                    </p:set>
                                  </p:childTnLst>
                                </p:cTn>
                              </p:par>
                              <p:par>
                                <p:cTn id="386" presetID="1" presetClass="exit" presetSubtype="0" fill="hold" grpId="1" nodeType="withEffect">
                                  <p:stCondLst>
                                    <p:cond delay="0"/>
                                  </p:stCondLst>
                                  <p:childTnLst>
                                    <p:set>
                                      <p:cBhvr>
                                        <p:cTn id="387" dur="1" fill="hold">
                                          <p:stCondLst>
                                            <p:cond delay="499"/>
                                          </p:stCondLst>
                                        </p:cTn>
                                        <p:tgtEl>
                                          <p:spTgt spid="92439"/>
                                        </p:tgtEl>
                                        <p:attrNameLst>
                                          <p:attrName>style.visibility</p:attrName>
                                        </p:attrNameLst>
                                      </p:cBhvr>
                                      <p:to>
                                        <p:strVal val="hidden"/>
                                      </p:to>
                                    </p:set>
                                  </p:childTnLst>
                                </p:cTn>
                              </p:par>
                              <p:par>
                                <p:cTn id="388" presetID="1" presetClass="exit" presetSubtype="0" fill="hold" nodeType="withEffect">
                                  <p:stCondLst>
                                    <p:cond delay="0"/>
                                  </p:stCondLst>
                                  <p:childTnLst>
                                    <p:set>
                                      <p:cBhvr>
                                        <p:cTn id="389" dur="1" fill="hold">
                                          <p:stCondLst>
                                            <p:cond delay="499"/>
                                          </p:stCondLst>
                                        </p:cTn>
                                        <p:tgtEl>
                                          <p:spTgt spid="92440"/>
                                        </p:tgtEl>
                                        <p:attrNameLst>
                                          <p:attrName>style.visibility</p:attrName>
                                        </p:attrNameLst>
                                      </p:cBhvr>
                                      <p:to>
                                        <p:strVal val="hidden"/>
                                      </p:to>
                                    </p:set>
                                  </p:childTnLst>
                                </p:cTn>
                              </p:par>
                              <p:par>
                                <p:cTn id="390" presetID="1" presetClass="entr" presetSubtype="0" fill="hold" grpId="2" nodeType="withEffect">
                                  <p:stCondLst>
                                    <p:cond delay="0"/>
                                  </p:stCondLst>
                                  <p:childTnLst>
                                    <p:set>
                                      <p:cBhvr>
                                        <p:cTn id="391" dur="1" fill="hold">
                                          <p:stCondLst>
                                            <p:cond delay="0"/>
                                          </p:stCondLst>
                                        </p:cTn>
                                        <p:tgtEl>
                                          <p:spTgt spid="92404"/>
                                        </p:tgtEl>
                                        <p:attrNameLst>
                                          <p:attrName>style.visibility</p:attrName>
                                        </p:attrNameLst>
                                      </p:cBhvr>
                                      <p:to>
                                        <p:strVal val="visible"/>
                                      </p:to>
                                    </p:set>
                                  </p:childTnLst>
                                </p:cTn>
                              </p:par>
                              <p:par>
                                <p:cTn id="392" presetID="1" presetClass="entr" presetSubtype="0" fill="hold" nodeType="withEffect">
                                  <p:stCondLst>
                                    <p:cond delay="0"/>
                                  </p:stCondLst>
                                  <p:childTnLst>
                                    <p:set>
                                      <p:cBhvr>
                                        <p:cTn id="393" dur="1" fill="hold">
                                          <p:stCondLst>
                                            <p:cond delay="0"/>
                                          </p:stCondLst>
                                        </p:cTn>
                                        <p:tgtEl>
                                          <p:spTgt spid="92405"/>
                                        </p:tgtEl>
                                        <p:attrNameLst>
                                          <p:attrName>style.visibility</p:attrName>
                                        </p:attrNameLst>
                                      </p:cBhvr>
                                      <p:to>
                                        <p:strVal val="visible"/>
                                      </p:to>
                                    </p:set>
                                  </p:childTnLst>
                                </p:cTn>
                              </p:par>
                            </p:childTnLst>
                          </p:cTn>
                        </p:par>
                        <p:par>
                          <p:cTn id="394" fill="hold">
                            <p:stCondLst>
                              <p:cond delay="1000"/>
                            </p:stCondLst>
                            <p:childTnLst>
                              <p:par>
                                <p:cTn id="395" presetID="1" presetClass="entr" presetSubtype="0" fill="hold" nodeType="afterEffect">
                                  <p:stCondLst>
                                    <p:cond delay="0"/>
                                  </p:stCondLst>
                                  <p:childTnLst>
                                    <p:set>
                                      <p:cBhvr>
                                        <p:cTn id="396" dur="1" fill="hold">
                                          <p:stCondLst>
                                            <p:cond delay="0"/>
                                          </p:stCondLst>
                                        </p:cTn>
                                        <p:tgtEl>
                                          <p:spTgt spid="92290"/>
                                        </p:tgtEl>
                                        <p:attrNameLst>
                                          <p:attrName>style.visibility</p:attrName>
                                        </p:attrNameLst>
                                      </p:cBhvr>
                                      <p:to>
                                        <p:strVal val="visible"/>
                                      </p:to>
                                    </p:set>
                                  </p:childTnLst>
                                </p:cTn>
                              </p:par>
                            </p:childTnLst>
                          </p:cTn>
                        </p:par>
                      </p:childTnLst>
                    </p:cTn>
                  </p:par>
                  <p:par>
                    <p:cTn id="397" fill="hold">
                      <p:stCondLst>
                        <p:cond delay="indefinite"/>
                      </p:stCondLst>
                      <p:childTnLst>
                        <p:par>
                          <p:cTn id="398" fill="hold">
                            <p:stCondLst>
                              <p:cond delay="0"/>
                            </p:stCondLst>
                            <p:childTnLst>
                              <p:par>
                                <p:cTn id="399" presetID="1" presetClass="entr" presetSubtype="0" fill="hold" nodeType="clickEffect">
                                  <p:stCondLst>
                                    <p:cond delay="0"/>
                                  </p:stCondLst>
                                  <p:childTnLst>
                                    <p:set>
                                      <p:cBhvr>
                                        <p:cTn id="400" dur="1" fill="hold">
                                          <p:stCondLst>
                                            <p:cond delay="499"/>
                                          </p:stCondLst>
                                        </p:cTn>
                                        <p:tgtEl>
                                          <p:spTgt spid="20"/>
                                        </p:tgtEl>
                                        <p:attrNameLst>
                                          <p:attrName>style.visibility</p:attrName>
                                        </p:attrNameLst>
                                      </p:cBhvr>
                                      <p:to>
                                        <p:strVal val="visible"/>
                                      </p:to>
                                    </p:set>
                                  </p:childTnLst>
                                </p:cTn>
                              </p:par>
                              <p:par>
                                <p:cTn id="401" presetID="1" presetClass="entr" presetSubtype="0" fill="hold" nodeType="withEffect">
                                  <p:stCondLst>
                                    <p:cond delay="0"/>
                                  </p:stCondLst>
                                  <p:childTnLst>
                                    <p:set>
                                      <p:cBhvr>
                                        <p:cTn id="402" dur="1" fill="hold">
                                          <p:stCondLst>
                                            <p:cond delay="499"/>
                                          </p:stCondLst>
                                        </p:cTn>
                                        <p:tgtEl>
                                          <p:spTgt spid="92177"/>
                                        </p:tgtEl>
                                        <p:attrNameLst>
                                          <p:attrName>style.visibility</p:attrName>
                                        </p:attrNameLst>
                                      </p:cBhvr>
                                      <p:to>
                                        <p:strVal val="visible"/>
                                      </p:to>
                                    </p:set>
                                  </p:childTnLst>
                                </p:cTn>
                              </p:par>
                              <p:par>
                                <p:cTn id="403" presetID="1" presetClass="entr" presetSubtype="0" fill="hold" nodeType="withEffect">
                                  <p:stCondLst>
                                    <p:cond delay="0"/>
                                  </p:stCondLst>
                                  <p:childTnLst>
                                    <p:set>
                                      <p:cBhvr>
                                        <p:cTn id="404" dur="1" fill="hold">
                                          <p:stCondLst>
                                            <p:cond delay="0"/>
                                          </p:stCondLst>
                                        </p:cTn>
                                        <p:tgtEl>
                                          <p:spTgt spid="92293"/>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ntr" presetSubtype="0" fill="hold" nodeType="clickEffect">
                                  <p:stCondLst>
                                    <p:cond delay="0"/>
                                  </p:stCondLst>
                                  <p:childTnLst>
                                    <p:set>
                                      <p:cBhvr>
                                        <p:cTn id="408" dur="1" fill="hold">
                                          <p:stCondLst>
                                            <p:cond delay="499"/>
                                          </p:stCondLst>
                                        </p:cTn>
                                        <p:tgtEl>
                                          <p:spTgt spid="22"/>
                                        </p:tgtEl>
                                        <p:attrNameLst>
                                          <p:attrName>style.visibility</p:attrName>
                                        </p:attrNameLst>
                                      </p:cBhvr>
                                      <p:to>
                                        <p:strVal val="visible"/>
                                      </p:to>
                                    </p:set>
                                  </p:childTnLst>
                                </p:cTn>
                              </p:par>
                              <p:par>
                                <p:cTn id="409" presetID="1" presetClass="entr" presetSubtype="0" fill="hold" nodeType="withEffect">
                                  <p:stCondLst>
                                    <p:cond delay="0"/>
                                  </p:stCondLst>
                                  <p:childTnLst>
                                    <p:set>
                                      <p:cBhvr>
                                        <p:cTn id="410" dur="1" fill="hold">
                                          <p:stCondLst>
                                            <p:cond delay="499"/>
                                          </p:stCondLst>
                                        </p:cTn>
                                        <p:tgtEl>
                                          <p:spTgt spid="92160"/>
                                        </p:tgtEl>
                                        <p:attrNameLst>
                                          <p:attrName>style.visibility</p:attrName>
                                        </p:attrNameLst>
                                      </p:cBhvr>
                                      <p:to>
                                        <p:strVal val="visible"/>
                                      </p:to>
                                    </p:set>
                                  </p:childTnLst>
                                </p:cTn>
                              </p:par>
                              <p:par>
                                <p:cTn id="411" presetID="1" presetClass="entr" presetSubtype="0" fill="hold" nodeType="withEffect">
                                  <p:stCondLst>
                                    <p:cond delay="0"/>
                                  </p:stCondLst>
                                  <p:childTnLst>
                                    <p:set>
                                      <p:cBhvr>
                                        <p:cTn id="412" dur="1" fill="hold">
                                          <p:stCondLst>
                                            <p:cond delay="0"/>
                                          </p:stCondLst>
                                        </p:cTn>
                                        <p:tgtEl>
                                          <p:spTgt spid="92296"/>
                                        </p:tgtEl>
                                        <p:attrNameLst>
                                          <p:attrName>style.visibility</p:attrName>
                                        </p:attrNameLst>
                                      </p:cBhvr>
                                      <p:to>
                                        <p:strVal val="visible"/>
                                      </p:to>
                                    </p:set>
                                  </p:childTnLst>
                                </p:cTn>
                              </p:par>
                            </p:childTnLst>
                          </p:cTn>
                        </p:par>
                      </p:childTnLst>
                    </p:cTn>
                  </p:par>
                  <p:par>
                    <p:cTn id="413" fill="hold">
                      <p:stCondLst>
                        <p:cond delay="indefinite"/>
                      </p:stCondLst>
                      <p:childTnLst>
                        <p:par>
                          <p:cTn id="414" fill="hold">
                            <p:stCondLst>
                              <p:cond delay="0"/>
                            </p:stCondLst>
                            <p:childTnLst>
                              <p:par>
                                <p:cTn id="415" presetID="1" presetClass="entr" presetSubtype="0" fill="hold" nodeType="clickEffect">
                                  <p:stCondLst>
                                    <p:cond delay="0"/>
                                  </p:stCondLst>
                                  <p:childTnLst>
                                    <p:set>
                                      <p:cBhvr>
                                        <p:cTn id="416" dur="1" fill="hold">
                                          <p:stCondLst>
                                            <p:cond delay="499"/>
                                          </p:stCondLst>
                                        </p:cTn>
                                        <p:tgtEl>
                                          <p:spTgt spid="24"/>
                                        </p:tgtEl>
                                        <p:attrNameLst>
                                          <p:attrName>style.visibility</p:attrName>
                                        </p:attrNameLst>
                                      </p:cBhvr>
                                      <p:to>
                                        <p:strVal val="visible"/>
                                      </p:to>
                                    </p:set>
                                  </p:childTnLst>
                                </p:cTn>
                              </p:par>
                              <p:par>
                                <p:cTn id="417" presetID="1" presetClass="entr" presetSubtype="0" fill="hold" nodeType="withEffect">
                                  <p:stCondLst>
                                    <p:cond delay="0"/>
                                  </p:stCondLst>
                                  <p:childTnLst>
                                    <p:set>
                                      <p:cBhvr>
                                        <p:cTn id="418" dur="1" fill="hold">
                                          <p:stCondLst>
                                            <p:cond delay="499"/>
                                          </p:stCondLst>
                                        </p:cTn>
                                        <p:tgtEl>
                                          <p:spTgt spid="30"/>
                                        </p:tgtEl>
                                        <p:attrNameLst>
                                          <p:attrName>style.visibility</p:attrName>
                                        </p:attrNameLst>
                                      </p:cBhvr>
                                      <p:to>
                                        <p:strVal val="visible"/>
                                      </p:to>
                                    </p:set>
                                  </p:childTnLst>
                                </p:cTn>
                              </p:par>
                              <p:par>
                                <p:cTn id="419" presetID="1" presetClass="entr" presetSubtype="0" fill="hold" nodeType="withEffect">
                                  <p:stCondLst>
                                    <p:cond delay="0"/>
                                  </p:stCondLst>
                                  <p:childTnLst>
                                    <p:set>
                                      <p:cBhvr>
                                        <p:cTn id="420" dur="1" fill="hold">
                                          <p:stCondLst>
                                            <p:cond delay="0"/>
                                          </p:stCondLst>
                                        </p:cTn>
                                        <p:tgtEl>
                                          <p:spTgt spid="92299"/>
                                        </p:tgtEl>
                                        <p:attrNameLst>
                                          <p:attrName>style.visibility</p:attrName>
                                        </p:attrNameLst>
                                      </p:cBhvr>
                                      <p:to>
                                        <p:strVal val="visible"/>
                                      </p:to>
                                    </p:set>
                                  </p:childTnLst>
                                </p:cTn>
                              </p:par>
                            </p:childTnLst>
                          </p:cTn>
                        </p:par>
                      </p:childTnLst>
                    </p:cTn>
                  </p:par>
                  <p:par>
                    <p:cTn id="421" fill="hold">
                      <p:stCondLst>
                        <p:cond delay="indefinite"/>
                      </p:stCondLst>
                      <p:childTnLst>
                        <p:par>
                          <p:cTn id="422" fill="hold">
                            <p:stCondLst>
                              <p:cond delay="0"/>
                            </p:stCondLst>
                            <p:childTnLst>
                              <p:par>
                                <p:cTn id="423" presetID="1" presetClass="entr" presetSubtype="0" fill="hold" nodeType="clickEffect">
                                  <p:stCondLst>
                                    <p:cond delay="0"/>
                                  </p:stCondLst>
                                  <p:childTnLst>
                                    <p:set>
                                      <p:cBhvr>
                                        <p:cTn id="424" dur="1" fill="hold">
                                          <p:stCondLst>
                                            <p:cond delay="499"/>
                                          </p:stCondLst>
                                        </p:cTn>
                                        <p:tgtEl>
                                          <p:spTgt spid="26"/>
                                        </p:tgtEl>
                                        <p:attrNameLst>
                                          <p:attrName>style.visibility</p:attrName>
                                        </p:attrNameLst>
                                      </p:cBhvr>
                                      <p:to>
                                        <p:strVal val="visible"/>
                                      </p:to>
                                    </p:set>
                                  </p:childTnLst>
                                </p:cTn>
                              </p:par>
                              <p:par>
                                <p:cTn id="425" presetID="1" presetClass="entr" presetSubtype="0" fill="hold" nodeType="withEffect">
                                  <p:stCondLst>
                                    <p:cond delay="0"/>
                                  </p:stCondLst>
                                  <p:childTnLst>
                                    <p:set>
                                      <p:cBhvr>
                                        <p:cTn id="426" dur="1" fill="hold">
                                          <p:stCondLst>
                                            <p:cond delay="499"/>
                                          </p:stCondLst>
                                        </p:cTn>
                                        <p:tgtEl>
                                          <p:spTgt spid="28"/>
                                        </p:tgtEl>
                                        <p:attrNameLst>
                                          <p:attrName>style.visibility</p:attrName>
                                        </p:attrNameLst>
                                      </p:cBhvr>
                                      <p:to>
                                        <p:strVal val="visible"/>
                                      </p:to>
                                    </p:set>
                                  </p:childTnLst>
                                </p:cTn>
                              </p:par>
                              <p:par>
                                <p:cTn id="427" presetID="1" presetClass="entr" presetSubtype="0" fill="hold" nodeType="withEffect">
                                  <p:stCondLst>
                                    <p:cond delay="0"/>
                                  </p:stCondLst>
                                  <p:childTnLst>
                                    <p:set>
                                      <p:cBhvr>
                                        <p:cTn id="428" dur="1" fill="hold">
                                          <p:stCondLst>
                                            <p:cond delay="0"/>
                                          </p:stCondLst>
                                        </p:cTn>
                                        <p:tgtEl>
                                          <p:spTgt spid="92302"/>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1" presetClass="exit" presetSubtype="0" fill="hold" nodeType="clickEffect">
                                  <p:stCondLst>
                                    <p:cond delay="0"/>
                                  </p:stCondLst>
                                  <p:childTnLst>
                                    <p:set>
                                      <p:cBhvr>
                                        <p:cTn id="432" dur="1" fill="hold">
                                          <p:stCondLst>
                                            <p:cond delay="0"/>
                                          </p:stCondLst>
                                        </p:cTn>
                                        <p:tgtEl>
                                          <p:spTgt spid="92287"/>
                                        </p:tgtEl>
                                        <p:attrNameLst>
                                          <p:attrName>style.visibility</p:attrName>
                                        </p:attrNameLst>
                                      </p:cBhvr>
                                      <p:to>
                                        <p:strVal val="hidden"/>
                                      </p:to>
                                    </p:set>
                                  </p:childTnLst>
                                </p:cTn>
                              </p:par>
                            </p:childTnLst>
                          </p:cTn>
                        </p:par>
                        <p:par>
                          <p:cTn id="433" fill="hold">
                            <p:stCondLst>
                              <p:cond delay="0"/>
                            </p:stCondLst>
                            <p:childTnLst>
                              <p:par>
                                <p:cTn id="434" presetID="1" presetClass="exit" presetSubtype="0" fill="hold" grpId="1" nodeType="afterEffect">
                                  <p:stCondLst>
                                    <p:cond delay="0"/>
                                  </p:stCondLst>
                                  <p:childTnLst>
                                    <p:set>
                                      <p:cBhvr>
                                        <p:cTn id="435" dur="1" fill="hold">
                                          <p:stCondLst>
                                            <p:cond delay="0"/>
                                          </p:stCondLst>
                                        </p:cTn>
                                        <p:tgtEl>
                                          <p:spTgt spid="92403"/>
                                        </p:tgtEl>
                                        <p:attrNameLst>
                                          <p:attrName>style.visibility</p:attrName>
                                        </p:attrNameLst>
                                      </p:cBhvr>
                                      <p:to>
                                        <p:strVal val="hidden"/>
                                      </p:to>
                                    </p:set>
                                  </p:childTnLst>
                                </p:cTn>
                              </p:par>
                              <p:par>
                                <p:cTn id="436" presetID="1" presetClass="exit" presetSubtype="0" fill="hold" nodeType="withEffect">
                                  <p:stCondLst>
                                    <p:cond delay="0"/>
                                  </p:stCondLst>
                                  <p:childTnLst>
                                    <p:set>
                                      <p:cBhvr>
                                        <p:cTn id="437" dur="1" fill="hold">
                                          <p:stCondLst>
                                            <p:cond delay="0"/>
                                          </p:stCondLst>
                                        </p:cTn>
                                        <p:tgtEl>
                                          <p:spTgt spid="92290"/>
                                        </p:tgtEl>
                                        <p:attrNameLst>
                                          <p:attrName>style.visibility</p:attrName>
                                        </p:attrNameLst>
                                      </p:cBhvr>
                                      <p:to>
                                        <p:strVal val="hidden"/>
                                      </p:to>
                                    </p:set>
                                  </p:childTnLst>
                                </p:cTn>
                              </p:par>
                            </p:childTnLst>
                          </p:cTn>
                        </p:par>
                        <p:par>
                          <p:cTn id="438" fill="hold">
                            <p:stCondLst>
                              <p:cond delay="0"/>
                            </p:stCondLst>
                            <p:childTnLst>
                              <p:par>
                                <p:cTn id="439" presetID="1" presetClass="exit" presetSubtype="0" fill="hold" nodeType="afterEffect">
                                  <p:stCondLst>
                                    <p:cond delay="0"/>
                                  </p:stCondLst>
                                  <p:childTnLst>
                                    <p:set>
                                      <p:cBhvr>
                                        <p:cTn id="440" dur="1" fill="hold">
                                          <p:stCondLst>
                                            <p:cond delay="0"/>
                                          </p:stCondLst>
                                        </p:cTn>
                                        <p:tgtEl>
                                          <p:spTgt spid="92293"/>
                                        </p:tgtEl>
                                        <p:attrNameLst>
                                          <p:attrName>style.visibility</p:attrName>
                                        </p:attrNameLst>
                                      </p:cBhvr>
                                      <p:to>
                                        <p:strVal val="hidden"/>
                                      </p:to>
                                    </p:set>
                                  </p:childTnLst>
                                </p:cTn>
                              </p:par>
                            </p:childTnLst>
                          </p:cTn>
                        </p:par>
                        <p:par>
                          <p:cTn id="441" fill="hold">
                            <p:stCondLst>
                              <p:cond delay="0"/>
                            </p:stCondLst>
                            <p:childTnLst>
                              <p:par>
                                <p:cTn id="442" presetID="1" presetClass="exit" presetSubtype="0" fill="hold" nodeType="afterEffect">
                                  <p:stCondLst>
                                    <p:cond delay="0"/>
                                  </p:stCondLst>
                                  <p:childTnLst>
                                    <p:set>
                                      <p:cBhvr>
                                        <p:cTn id="443" dur="1" fill="hold">
                                          <p:stCondLst>
                                            <p:cond delay="0"/>
                                          </p:stCondLst>
                                        </p:cTn>
                                        <p:tgtEl>
                                          <p:spTgt spid="92296"/>
                                        </p:tgtEl>
                                        <p:attrNameLst>
                                          <p:attrName>style.visibility</p:attrName>
                                        </p:attrNameLst>
                                      </p:cBhvr>
                                      <p:to>
                                        <p:strVal val="hidden"/>
                                      </p:to>
                                    </p:set>
                                  </p:childTnLst>
                                </p:cTn>
                              </p:par>
                            </p:childTnLst>
                          </p:cTn>
                        </p:par>
                        <p:par>
                          <p:cTn id="444" fill="hold">
                            <p:stCondLst>
                              <p:cond delay="0"/>
                            </p:stCondLst>
                            <p:childTnLst>
                              <p:par>
                                <p:cTn id="445" presetID="1" presetClass="exit" presetSubtype="0" fill="hold" nodeType="afterEffect">
                                  <p:stCondLst>
                                    <p:cond delay="0"/>
                                  </p:stCondLst>
                                  <p:childTnLst>
                                    <p:set>
                                      <p:cBhvr>
                                        <p:cTn id="446" dur="1" fill="hold">
                                          <p:stCondLst>
                                            <p:cond delay="0"/>
                                          </p:stCondLst>
                                        </p:cTn>
                                        <p:tgtEl>
                                          <p:spTgt spid="92299"/>
                                        </p:tgtEl>
                                        <p:attrNameLst>
                                          <p:attrName>style.visibility</p:attrName>
                                        </p:attrNameLst>
                                      </p:cBhvr>
                                      <p:to>
                                        <p:strVal val="hidden"/>
                                      </p:to>
                                    </p:set>
                                  </p:childTnLst>
                                </p:cTn>
                              </p:par>
                            </p:childTnLst>
                          </p:cTn>
                        </p:par>
                        <p:par>
                          <p:cTn id="447" fill="hold">
                            <p:stCondLst>
                              <p:cond delay="0"/>
                            </p:stCondLst>
                            <p:childTnLst>
                              <p:par>
                                <p:cTn id="448" presetID="1" presetClass="exit" presetSubtype="0" fill="hold" nodeType="afterEffect">
                                  <p:stCondLst>
                                    <p:cond delay="0"/>
                                  </p:stCondLst>
                                  <p:childTnLst>
                                    <p:set>
                                      <p:cBhvr>
                                        <p:cTn id="449" dur="1" fill="hold">
                                          <p:stCondLst>
                                            <p:cond delay="0"/>
                                          </p:stCondLst>
                                        </p:cTn>
                                        <p:tgtEl>
                                          <p:spTgt spid="92302"/>
                                        </p:tgtEl>
                                        <p:attrNameLst>
                                          <p:attrName>style.visibility</p:attrName>
                                        </p:attrNameLst>
                                      </p:cBhvr>
                                      <p:to>
                                        <p:strVal val="hidden"/>
                                      </p:to>
                                    </p:set>
                                  </p:childTnLst>
                                </p:cTn>
                              </p:par>
                            </p:childTnLst>
                          </p:cTn>
                        </p:par>
                        <p:par>
                          <p:cTn id="450" fill="hold">
                            <p:stCondLst>
                              <p:cond delay="0"/>
                            </p:stCondLst>
                            <p:childTnLst>
                              <p:par>
                                <p:cTn id="451" presetID="53" presetClass="exit" presetSubtype="0" fill="hold" nodeType="afterEffect">
                                  <p:stCondLst>
                                    <p:cond delay="0"/>
                                  </p:stCondLst>
                                  <p:childTnLst>
                                    <p:anim calcmode="lin" valueType="num">
                                      <p:cBhvr>
                                        <p:cTn id="452" dur="500"/>
                                        <p:tgtEl>
                                          <p:spTgt spid="92284"/>
                                        </p:tgtEl>
                                        <p:attrNameLst>
                                          <p:attrName>ppt_w</p:attrName>
                                        </p:attrNameLst>
                                      </p:cBhvr>
                                      <p:tavLst>
                                        <p:tav tm="0">
                                          <p:val>
                                            <p:strVal val="ppt_w"/>
                                          </p:val>
                                        </p:tav>
                                        <p:tav tm="100000">
                                          <p:val>
                                            <p:fltVal val="0"/>
                                          </p:val>
                                        </p:tav>
                                      </p:tavLst>
                                    </p:anim>
                                    <p:anim calcmode="lin" valueType="num">
                                      <p:cBhvr>
                                        <p:cTn id="453" dur="500"/>
                                        <p:tgtEl>
                                          <p:spTgt spid="92284"/>
                                        </p:tgtEl>
                                        <p:attrNameLst>
                                          <p:attrName>ppt_h</p:attrName>
                                        </p:attrNameLst>
                                      </p:cBhvr>
                                      <p:tavLst>
                                        <p:tav tm="0">
                                          <p:val>
                                            <p:strVal val="ppt_h"/>
                                          </p:val>
                                        </p:tav>
                                        <p:tav tm="100000">
                                          <p:val>
                                            <p:fltVal val="0"/>
                                          </p:val>
                                        </p:tav>
                                      </p:tavLst>
                                    </p:anim>
                                    <p:animEffect transition="out" filter="fade">
                                      <p:cBhvr>
                                        <p:cTn id="454" dur="500"/>
                                        <p:tgtEl>
                                          <p:spTgt spid="92284"/>
                                        </p:tgtEl>
                                      </p:cBhvr>
                                    </p:animEffect>
                                    <p:set>
                                      <p:cBhvr>
                                        <p:cTn id="455" dur="1" fill="hold">
                                          <p:stCondLst>
                                            <p:cond delay="499"/>
                                          </p:stCondLst>
                                        </p:cTn>
                                        <p:tgtEl>
                                          <p:spTgt spid="92284"/>
                                        </p:tgtEl>
                                        <p:attrNameLst>
                                          <p:attrName>style.visibility</p:attrName>
                                        </p:attrNameLst>
                                      </p:cBhvr>
                                      <p:to>
                                        <p:strVal val="hidden"/>
                                      </p:to>
                                    </p:set>
                                  </p:childTnLst>
                                </p:cTn>
                              </p:par>
                              <p:par>
                                <p:cTn id="456" presetID="1" presetClass="exit" presetSubtype="0" fill="hold" grpId="3" nodeType="withEffect">
                                  <p:stCondLst>
                                    <p:cond delay="0"/>
                                  </p:stCondLst>
                                  <p:childTnLst>
                                    <p:set>
                                      <p:cBhvr>
                                        <p:cTn id="457" dur="1" fill="hold">
                                          <p:stCondLst>
                                            <p:cond delay="499"/>
                                          </p:stCondLst>
                                        </p:cTn>
                                        <p:tgtEl>
                                          <p:spTgt spid="92404"/>
                                        </p:tgtEl>
                                        <p:attrNameLst>
                                          <p:attrName>style.visibility</p:attrName>
                                        </p:attrNameLst>
                                      </p:cBhvr>
                                      <p:to>
                                        <p:strVal val="hidden"/>
                                      </p:to>
                                    </p:set>
                                  </p:childTnLst>
                                </p:cTn>
                              </p:par>
                              <p:par>
                                <p:cTn id="458" presetID="1" presetClass="exit" presetSubtype="0" fill="hold" nodeType="withEffect">
                                  <p:stCondLst>
                                    <p:cond delay="0"/>
                                  </p:stCondLst>
                                  <p:childTnLst>
                                    <p:set>
                                      <p:cBhvr>
                                        <p:cTn id="459" dur="1" fill="hold">
                                          <p:stCondLst>
                                            <p:cond delay="499"/>
                                          </p:stCondLst>
                                        </p:cTn>
                                        <p:tgtEl>
                                          <p:spTgt spid="92405"/>
                                        </p:tgtEl>
                                        <p:attrNameLst>
                                          <p:attrName>style.visibility</p:attrName>
                                        </p:attrNameLst>
                                      </p:cBhvr>
                                      <p:to>
                                        <p:strVal val="hidden"/>
                                      </p:to>
                                    </p:set>
                                  </p:childTnLst>
                                </p:cTn>
                              </p:par>
                            </p:childTnLst>
                          </p:cTn>
                        </p:par>
                        <p:par>
                          <p:cTn id="460" fill="hold">
                            <p:stCondLst>
                              <p:cond delay="500"/>
                            </p:stCondLst>
                            <p:childTnLst>
                              <p:par>
                                <p:cTn id="461" presetID="1" presetClass="entr" presetSubtype="0" fill="hold" grpId="4" nodeType="afterEffect">
                                  <p:stCondLst>
                                    <p:cond delay="0"/>
                                  </p:stCondLst>
                                  <p:childTnLst>
                                    <p:set>
                                      <p:cBhvr>
                                        <p:cTn id="462" dur="1" fill="hold">
                                          <p:stCondLst>
                                            <p:cond delay="0"/>
                                          </p:stCondLst>
                                        </p:cTn>
                                        <p:tgtEl>
                                          <p:spTgt spid="92316"/>
                                        </p:tgtEl>
                                        <p:attrNameLst>
                                          <p:attrName>style.visibility</p:attrName>
                                        </p:attrNameLst>
                                      </p:cBhvr>
                                      <p:to>
                                        <p:strVal val="visible"/>
                                      </p:to>
                                    </p:set>
                                  </p:childTnLst>
                                </p:cTn>
                              </p:par>
                              <p:par>
                                <p:cTn id="463" presetID="1" presetClass="entr" presetSubtype="0" fill="hold" nodeType="withEffect">
                                  <p:stCondLst>
                                    <p:cond delay="0"/>
                                  </p:stCondLst>
                                  <p:childTnLst>
                                    <p:set>
                                      <p:cBhvr>
                                        <p:cTn id="464" dur="1" fill="hold">
                                          <p:stCondLst>
                                            <p:cond delay="0"/>
                                          </p:stCondLst>
                                        </p:cTn>
                                        <p:tgtEl>
                                          <p:spTgt spid="92317"/>
                                        </p:tgtEl>
                                        <p:attrNameLst>
                                          <p:attrName>style.visibility</p:attrName>
                                        </p:attrNameLst>
                                      </p:cBhvr>
                                      <p:to>
                                        <p:strVal val="visible"/>
                                      </p:to>
                                    </p:set>
                                  </p:childTnLst>
                                </p:cTn>
                              </p:par>
                            </p:childTnLst>
                          </p:cTn>
                        </p:par>
                        <p:par>
                          <p:cTn id="465" fill="hold">
                            <p:stCondLst>
                              <p:cond delay="500"/>
                            </p:stCondLst>
                            <p:childTnLst>
                              <p:par>
                                <p:cTn id="466" presetID="1" presetClass="entr" presetSubtype="0" fill="hold" grpId="0" nodeType="afterEffect">
                                  <p:stCondLst>
                                    <p:cond delay="0"/>
                                  </p:stCondLst>
                                  <p:childTnLst>
                                    <p:set>
                                      <p:cBhvr>
                                        <p:cTn id="467" dur="1" fill="hold">
                                          <p:stCondLst>
                                            <p:cond delay="499"/>
                                          </p:stCondLst>
                                        </p:cTn>
                                        <p:tgtEl>
                                          <p:spTgt spid="92173"/>
                                        </p:tgtEl>
                                        <p:attrNameLst>
                                          <p:attrName>style.visibility</p:attrName>
                                        </p:attrNameLst>
                                      </p:cBhvr>
                                      <p:to>
                                        <p:strVal val="visible"/>
                                      </p:to>
                                    </p:set>
                                  </p:childTnLst>
                                  <p:subTnLst>
                                    <p:set>
                                      <p:cBhvr override="childStyle">
                                        <p:cTn dur="1" fill="hold" display="0" masterRel="nextClick" afterEffect="1"/>
                                        <p:tgtEl>
                                          <p:spTgt spid="92173"/>
                                        </p:tgtEl>
                                        <p:attrNameLst>
                                          <p:attrName>style.visibility</p:attrName>
                                        </p:attrNameLst>
                                      </p:cBhvr>
                                      <p:to>
                                        <p:strVal val="hidden"/>
                                      </p:to>
                                    </p:set>
                                  </p:subTnLst>
                                </p:cTn>
                              </p:par>
                            </p:childTnLst>
                          </p:cTn>
                        </p:par>
                      </p:childTnLst>
                    </p:cTn>
                  </p:par>
                  <p:par>
                    <p:cTn id="468" fill="hold">
                      <p:stCondLst>
                        <p:cond delay="indefinite"/>
                      </p:stCondLst>
                      <p:childTnLst>
                        <p:par>
                          <p:cTn id="469" fill="hold">
                            <p:stCondLst>
                              <p:cond delay="0"/>
                            </p:stCondLst>
                            <p:childTnLst>
                              <p:par>
                                <p:cTn id="470" presetID="1" presetClass="entr" presetSubtype="0" fill="hold" grpId="0" nodeType="clickEffect">
                                  <p:stCondLst>
                                    <p:cond delay="0"/>
                                  </p:stCondLst>
                                  <p:childTnLst>
                                    <p:set>
                                      <p:cBhvr>
                                        <p:cTn id="471" dur="1" fill="hold">
                                          <p:stCondLst>
                                            <p:cond delay="499"/>
                                          </p:stCondLst>
                                        </p:cTn>
                                        <p:tgtEl>
                                          <p:spTgt spid="92187">
                                            <p:txEl>
                                              <p:pRg st="0" end="0"/>
                                            </p:txEl>
                                          </p:spTgt>
                                        </p:tgtEl>
                                        <p:attrNameLst>
                                          <p:attrName>style.visibility</p:attrName>
                                        </p:attrNameLst>
                                      </p:cBhvr>
                                      <p:to>
                                        <p:strVal val="visible"/>
                                      </p:to>
                                    </p:set>
                                  </p:childTnLst>
                                </p:cTn>
                              </p:par>
                            </p:childTnLst>
                          </p:cTn>
                        </p:par>
                        <p:par>
                          <p:cTn id="472" fill="hold">
                            <p:stCondLst>
                              <p:cond delay="500"/>
                            </p:stCondLst>
                            <p:childTnLst>
                              <p:par>
                                <p:cTn id="473" presetID="1" presetClass="entr" presetSubtype="0" fill="hold" nodeType="afterEffect">
                                  <p:stCondLst>
                                    <p:cond delay="0"/>
                                  </p:stCondLst>
                                  <p:childTnLst>
                                    <p:set>
                                      <p:cBhvr>
                                        <p:cTn id="474" dur="1" fill="hold">
                                          <p:stCondLst>
                                            <p:cond delay="499"/>
                                          </p:stCondLst>
                                        </p:cTn>
                                        <p:tgtEl>
                                          <p:spTgt spid="92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6" grpId="0" animBg="1"/>
      <p:bldP spid="92167" grpId="0" animBg="1"/>
      <p:bldP spid="92168" grpId="0" animBg="1"/>
      <p:bldP spid="92169" grpId="0" animBg="1"/>
      <p:bldP spid="92170" grpId="0" animBg="1"/>
      <p:bldP spid="92171" grpId="0" animBg="1"/>
      <p:bldP spid="92172" grpId="0" animBg="1"/>
      <p:bldP spid="92173" grpId="0" animBg="1"/>
      <p:bldP spid="92184" grpId="0" build="p" autoUpdateAnimBg="0"/>
      <p:bldP spid="92185" grpId="0" build="p" autoUpdateAnimBg="0"/>
      <p:bldP spid="92186" grpId="0" build="p" autoUpdateAnimBg="0"/>
      <p:bldP spid="92187" grpId="0" build="p" autoUpdateAnimBg="0"/>
      <p:bldP spid="92197" grpId="0" animBg="1"/>
      <p:bldP spid="92198" grpId="0" animBg="1"/>
      <p:bldP spid="92198" grpId="1" animBg="1"/>
      <p:bldP spid="92199" grpId="0" animBg="1"/>
      <p:bldP spid="92314" grpId="0" animBg="1"/>
      <p:bldP spid="92314" grpId="1" animBg="1"/>
      <p:bldP spid="92316" grpId="0" animBg="1"/>
      <p:bldP spid="92316" grpId="1" animBg="1"/>
      <p:bldP spid="92316" grpId="2" animBg="1"/>
      <p:bldP spid="92316" grpId="3" animBg="1"/>
      <p:bldP spid="92316" grpId="4" animBg="1"/>
      <p:bldP spid="92327" grpId="0" animBg="1"/>
      <p:bldP spid="92328" grpId="0" animBg="1"/>
      <p:bldP spid="92328" grpId="1" animBg="1"/>
      <p:bldP spid="92329" grpId="0" animBg="1"/>
      <p:bldP spid="92393" grpId="0" animBg="1"/>
      <p:bldP spid="92393" grpId="1" animBg="1"/>
      <p:bldP spid="92402" grpId="0" animBg="1"/>
      <p:bldP spid="92403" grpId="0" animBg="1"/>
      <p:bldP spid="92403" grpId="1" animBg="1"/>
      <p:bldP spid="92404" grpId="0" animBg="1"/>
      <p:bldP spid="92404" grpId="1" animBg="1"/>
      <p:bldP spid="92404" grpId="2" animBg="1"/>
      <p:bldP spid="92404" grpId="3" animBg="1"/>
      <p:bldP spid="92435" grpId="0" animBg="1"/>
      <p:bldP spid="92436" grpId="0" animBg="1"/>
      <p:bldP spid="92437" grpId="0" animBg="1"/>
      <p:bldP spid="92438" grpId="0"/>
      <p:bldP spid="92438" grpId="1"/>
      <p:bldP spid="92439" grpId="0" animBg="1"/>
      <p:bldP spid="92439"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9" name="Rectangle 3"/>
          <p:cNvSpPr>
            <a:spLocks noChangeArrowheads="1"/>
          </p:cNvSpPr>
          <p:nvPr/>
        </p:nvSpPr>
        <p:spPr bwMode="auto">
          <a:xfrm>
            <a:off x="532506" y="1273945"/>
            <a:ext cx="8959615" cy="1917918"/>
          </a:xfrm>
          <a:prstGeom prst="rect">
            <a:avLst/>
          </a:prstGeom>
          <a:noFill/>
          <a:ln w="9525">
            <a:noFill/>
            <a:miter lim="800000"/>
            <a:headEnd/>
            <a:tailEnd/>
          </a:ln>
          <a:effectLst/>
        </p:spPr>
        <p:txBody>
          <a:bodyPr>
            <a:prstTxWarp prst="textNoShape">
              <a:avLst/>
            </a:prstTxWarp>
          </a:bodyPr>
          <a:lstStyle/>
          <a:p>
            <a:pPr marL="377979" indent="-377979" algn="just" defTabSz="1007943" eaLnBrk="0">
              <a:lnSpc>
                <a:spcPct val="90000"/>
              </a:lnSpc>
              <a:spcAft>
                <a:spcPct val="50000"/>
              </a:spcAft>
              <a:buClrTx/>
              <a:buSzTx/>
              <a:buFontTx/>
              <a:buChar char="•"/>
            </a:pPr>
            <a:r>
              <a:rPr lang="en-US" sz="2646" dirty="0">
                <a:solidFill>
                  <a:srgbClr val="000000"/>
                </a:solidFill>
                <a:latin typeface="Times New Roman" pitchFamily="1" charset="0"/>
              </a:rPr>
              <a:t>A </a:t>
            </a:r>
            <a:r>
              <a:rPr lang="en-US" sz="2646" b="1" i="1" dirty="0">
                <a:solidFill>
                  <a:srgbClr val="000000"/>
                </a:solidFill>
                <a:latin typeface="Times New Roman" pitchFamily="1" charset="0"/>
              </a:rPr>
              <a:t>cryptogram</a:t>
            </a:r>
            <a:r>
              <a:rPr lang="en-US" sz="2646" dirty="0">
                <a:solidFill>
                  <a:srgbClr val="000000"/>
                </a:solidFill>
                <a:latin typeface="Times New Roman" pitchFamily="1" charset="0"/>
              </a:rPr>
              <a:t> is a puzzle in which a message is encoded by replacing each letter in the original text with some other letter.  The substitution pattern remains the same throughout the message.   Your job in solving a cryptogram is to figure out this correspondence.</a:t>
            </a:r>
          </a:p>
        </p:txBody>
      </p:sp>
      <p:sp>
        <p:nvSpPr>
          <p:cNvPr id="96261" name="Rectangle 5"/>
          <p:cNvSpPr>
            <a:spLocks noChangeArrowheads="1"/>
          </p:cNvSpPr>
          <p:nvPr/>
        </p:nvSpPr>
        <p:spPr bwMode="auto">
          <a:xfrm>
            <a:off x="532506" y="4409811"/>
            <a:ext cx="6271730" cy="1839171"/>
          </a:xfrm>
          <a:prstGeom prst="rect">
            <a:avLst/>
          </a:prstGeom>
          <a:noFill/>
          <a:ln w="9525">
            <a:noFill/>
            <a:miter lim="800000"/>
            <a:headEnd/>
            <a:tailEnd/>
          </a:ln>
          <a:effectLst/>
        </p:spPr>
        <p:txBody>
          <a:bodyPr>
            <a:prstTxWarp prst="textNoShape">
              <a:avLst/>
            </a:prstTxWarp>
          </a:bodyPr>
          <a:lstStyle/>
          <a:p>
            <a:pPr marL="377979" indent="-377979" algn="just" defTabSz="1007943" eaLnBrk="0">
              <a:lnSpc>
                <a:spcPct val="90000"/>
              </a:lnSpc>
              <a:spcAft>
                <a:spcPct val="50000"/>
              </a:spcAft>
              <a:buClrTx/>
              <a:buSzTx/>
              <a:buFontTx/>
              <a:buChar char="•"/>
            </a:pPr>
            <a:r>
              <a:rPr lang="en-US" sz="2646" dirty="0">
                <a:solidFill>
                  <a:srgbClr val="000000"/>
                </a:solidFill>
                <a:latin typeface="Times New Roman" pitchFamily="1" charset="0"/>
              </a:rPr>
              <a:t>In this story, Poe describes the technique of assuming that the most common letters in the coded message correspond to the most common letters in English, which are </a:t>
            </a:r>
            <a:r>
              <a:rPr lang="en-US" sz="2205" dirty="0">
                <a:solidFill>
                  <a:srgbClr val="000000"/>
                </a:solidFill>
                <a:latin typeface="Helvetica" pitchFamily="1" charset="0"/>
              </a:rPr>
              <a:t>E</a:t>
            </a:r>
            <a:r>
              <a:rPr lang="en-US" sz="2646" dirty="0">
                <a:solidFill>
                  <a:srgbClr val="000000"/>
                </a:solidFill>
                <a:latin typeface="Times New Roman" pitchFamily="1" charset="0"/>
              </a:rPr>
              <a:t>, </a:t>
            </a:r>
            <a:r>
              <a:rPr lang="en-US" sz="2205" dirty="0">
                <a:solidFill>
                  <a:srgbClr val="000000"/>
                </a:solidFill>
                <a:latin typeface="Helvetica" pitchFamily="1" charset="0"/>
              </a:rPr>
              <a:t>T</a:t>
            </a:r>
            <a:r>
              <a:rPr lang="en-US" sz="2646" dirty="0">
                <a:solidFill>
                  <a:srgbClr val="000000"/>
                </a:solidFill>
                <a:latin typeface="Times New Roman" pitchFamily="1" charset="0"/>
              </a:rPr>
              <a:t>, </a:t>
            </a:r>
            <a:r>
              <a:rPr lang="en-US" sz="2205" dirty="0">
                <a:solidFill>
                  <a:srgbClr val="000000"/>
                </a:solidFill>
                <a:latin typeface="Helvetica" pitchFamily="1" charset="0"/>
              </a:rPr>
              <a:t>A</a:t>
            </a:r>
            <a:r>
              <a:rPr lang="en-US" sz="2646" dirty="0">
                <a:solidFill>
                  <a:srgbClr val="000000"/>
                </a:solidFill>
                <a:latin typeface="Times New Roman" pitchFamily="1" charset="0"/>
              </a:rPr>
              <a:t>, </a:t>
            </a:r>
            <a:r>
              <a:rPr lang="en-US" sz="2205" dirty="0">
                <a:solidFill>
                  <a:srgbClr val="000000"/>
                </a:solidFill>
                <a:latin typeface="Helvetica" pitchFamily="1" charset="0"/>
              </a:rPr>
              <a:t>O</a:t>
            </a:r>
            <a:r>
              <a:rPr lang="en-US" sz="2646" dirty="0">
                <a:solidFill>
                  <a:srgbClr val="000000"/>
                </a:solidFill>
                <a:latin typeface="Times New Roman" pitchFamily="1" charset="0"/>
              </a:rPr>
              <a:t>, </a:t>
            </a:r>
            <a:r>
              <a:rPr lang="en-US" sz="2205" dirty="0">
                <a:solidFill>
                  <a:srgbClr val="000000"/>
                </a:solidFill>
                <a:latin typeface="Helvetica" pitchFamily="1" charset="0"/>
              </a:rPr>
              <a:t>I</a:t>
            </a:r>
            <a:r>
              <a:rPr lang="en-US" sz="2646" dirty="0">
                <a:solidFill>
                  <a:srgbClr val="000000"/>
                </a:solidFill>
                <a:latin typeface="Times New Roman" pitchFamily="1" charset="0"/>
              </a:rPr>
              <a:t>, </a:t>
            </a:r>
            <a:r>
              <a:rPr lang="en-US" sz="2205" dirty="0">
                <a:solidFill>
                  <a:srgbClr val="000000"/>
                </a:solidFill>
                <a:latin typeface="Helvetica" pitchFamily="1" charset="0"/>
              </a:rPr>
              <a:t>N</a:t>
            </a:r>
            <a:r>
              <a:rPr lang="en-US" sz="2646" dirty="0">
                <a:solidFill>
                  <a:srgbClr val="000000"/>
                </a:solidFill>
                <a:latin typeface="Times New Roman" pitchFamily="1" charset="0"/>
              </a:rPr>
              <a:t>, </a:t>
            </a:r>
            <a:r>
              <a:rPr lang="en-US" sz="2205" dirty="0">
                <a:solidFill>
                  <a:srgbClr val="000000"/>
                </a:solidFill>
                <a:latin typeface="Helvetica" pitchFamily="1" charset="0"/>
              </a:rPr>
              <a:t>S</a:t>
            </a:r>
            <a:r>
              <a:rPr lang="en-US" sz="2646" dirty="0">
                <a:solidFill>
                  <a:srgbClr val="000000"/>
                </a:solidFill>
                <a:latin typeface="Times New Roman" pitchFamily="1" charset="0"/>
              </a:rPr>
              <a:t>, </a:t>
            </a:r>
            <a:r>
              <a:rPr lang="en-US" sz="2205" dirty="0">
                <a:solidFill>
                  <a:srgbClr val="000000"/>
                </a:solidFill>
                <a:latin typeface="Helvetica" pitchFamily="1" charset="0"/>
              </a:rPr>
              <a:t>H</a:t>
            </a:r>
            <a:r>
              <a:rPr lang="en-US" sz="2646" dirty="0">
                <a:solidFill>
                  <a:srgbClr val="000000"/>
                </a:solidFill>
                <a:latin typeface="Times New Roman" pitchFamily="1" charset="0"/>
              </a:rPr>
              <a:t>, </a:t>
            </a:r>
            <a:r>
              <a:rPr lang="en-US" sz="2205" dirty="0">
                <a:solidFill>
                  <a:srgbClr val="000000"/>
                </a:solidFill>
                <a:latin typeface="Helvetica" pitchFamily="1" charset="0"/>
              </a:rPr>
              <a:t>R</a:t>
            </a:r>
            <a:r>
              <a:rPr lang="en-US" sz="2646" dirty="0">
                <a:solidFill>
                  <a:srgbClr val="000000"/>
                </a:solidFill>
                <a:latin typeface="Times New Roman" pitchFamily="1" charset="0"/>
              </a:rPr>
              <a:t>, </a:t>
            </a:r>
            <a:r>
              <a:rPr lang="en-US" sz="2205" dirty="0">
                <a:solidFill>
                  <a:srgbClr val="000000"/>
                </a:solidFill>
                <a:latin typeface="Helvetica" pitchFamily="1" charset="0"/>
              </a:rPr>
              <a:t>D</a:t>
            </a:r>
            <a:r>
              <a:rPr lang="en-US" sz="2646" dirty="0">
                <a:solidFill>
                  <a:srgbClr val="000000"/>
                </a:solidFill>
                <a:latin typeface="Times New Roman" pitchFamily="1" charset="0"/>
              </a:rPr>
              <a:t>, </a:t>
            </a:r>
            <a:r>
              <a:rPr lang="en-US" sz="2205" dirty="0">
                <a:solidFill>
                  <a:srgbClr val="000000"/>
                </a:solidFill>
                <a:latin typeface="Helvetica" pitchFamily="1" charset="0"/>
              </a:rPr>
              <a:t>L</a:t>
            </a:r>
            <a:r>
              <a:rPr lang="en-US" sz="2646" dirty="0">
                <a:solidFill>
                  <a:srgbClr val="000000"/>
                </a:solidFill>
                <a:latin typeface="Times New Roman" pitchFamily="1" charset="0"/>
              </a:rPr>
              <a:t>, and </a:t>
            </a:r>
            <a:r>
              <a:rPr lang="en-US" sz="2205" dirty="0">
                <a:solidFill>
                  <a:srgbClr val="000000"/>
                </a:solidFill>
                <a:latin typeface="Helvetica" pitchFamily="1" charset="0"/>
              </a:rPr>
              <a:t>U</a:t>
            </a:r>
            <a:r>
              <a:rPr lang="en-US" sz="2646" dirty="0">
                <a:solidFill>
                  <a:srgbClr val="000000"/>
                </a:solidFill>
                <a:latin typeface="Times New Roman" pitchFamily="1" charset="0"/>
              </a:rPr>
              <a:t>.   </a:t>
            </a:r>
          </a:p>
        </p:txBody>
      </p:sp>
      <p:grpSp>
        <p:nvGrpSpPr>
          <p:cNvPr id="96266" name="Group 10"/>
          <p:cNvGrpSpPr>
            <a:grpSpLocks/>
          </p:cNvGrpSpPr>
          <p:nvPr/>
        </p:nvGrpSpPr>
        <p:grpSpPr bwMode="auto">
          <a:xfrm>
            <a:off x="532506" y="3177863"/>
            <a:ext cx="9026112" cy="3702842"/>
            <a:chOff x="304" y="1816"/>
            <a:chExt cx="5158" cy="2116"/>
          </a:xfrm>
        </p:grpSpPr>
        <p:sp>
          <p:nvSpPr>
            <p:cNvPr id="96262" name="Rectangle 6"/>
            <p:cNvSpPr>
              <a:spLocks noChangeArrowheads="1"/>
            </p:cNvSpPr>
            <p:nvPr/>
          </p:nvSpPr>
          <p:spPr bwMode="auto">
            <a:xfrm>
              <a:off x="304" y="1816"/>
              <a:ext cx="3584" cy="680"/>
            </a:xfrm>
            <a:prstGeom prst="rect">
              <a:avLst/>
            </a:prstGeom>
            <a:noFill/>
            <a:ln w="9525">
              <a:noFill/>
              <a:miter lim="800000"/>
              <a:headEnd/>
              <a:tailEnd/>
            </a:ln>
            <a:effectLst/>
          </p:spPr>
          <p:txBody>
            <a:bodyPr>
              <a:prstTxWarp prst="textNoShape">
                <a:avLst/>
              </a:prstTxWarp>
            </a:bodyPr>
            <a:lstStyle/>
            <a:p>
              <a:pPr marL="377979" indent="-377979" algn="just" defTabSz="1007943" eaLnBrk="0">
                <a:lnSpc>
                  <a:spcPct val="90000"/>
                </a:lnSpc>
                <a:spcAft>
                  <a:spcPct val="50000"/>
                </a:spcAft>
                <a:buClrTx/>
                <a:buSzTx/>
                <a:buFontTx/>
                <a:buChar char="•"/>
              </a:pPr>
              <a:r>
                <a:rPr lang="en-US" sz="2646" dirty="0">
                  <a:solidFill>
                    <a:srgbClr val="000000"/>
                  </a:solidFill>
                  <a:latin typeface="Times New Roman" pitchFamily="1" charset="0"/>
                </a:rPr>
                <a:t>One of the most famous cryptograms was written by Edgar Allan Poe in his short story “The Gold Bug.”</a:t>
              </a:r>
            </a:p>
          </p:txBody>
        </p:sp>
        <p:sp>
          <p:nvSpPr>
            <p:cNvPr id="96263" name="Text Box 7"/>
            <p:cNvSpPr txBox="1">
              <a:spLocks noChangeArrowheads="1"/>
            </p:cNvSpPr>
            <p:nvPr/>
          </p:nvSpPr>
          <p:spPr bwMode="auto">
            <a:xfrm>
              <a:off x="3830" y="3744"/>
              <a:ext cx="1632" cy="18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dirty="0">
                  <a:solidFill>
                    <a:srgbClr val="000000"/>
                  </a:solidFill>
                  <a:latin typeface="Helvetica Neue" pitchFamily="1" charset="0"/>
                </a:rPr>
                <a:t>Edgar Allan Poe (1809-1849)</a:t>
              </a:r>
              <a:endParaRPr lang="en-US" sz="1543" b="1" dirty="0">
                <a:solidFill>
                  <a:srgbClr val="000000"/>
                </a:solidFill>
                <a:latin typeface="Times New Roman" pitchFamily="1" charset="0"/>
              </a:endParaRPr>
            </a:p>
          </p:txBody>
        </p:sp>
        <p:pic>
          <p:nvPicPr>
            <p:cNvPr id="96264" name="Picture 8"/>
            <p:cNvPicPr>
              <a:picLocks noChangeAspect="1" noChangeArrowheads="1"/>
            </p:cNvPicPr>
            <p:nvPr/>
          </p:nvPicPr>
          <p:blipFill>
            <a:blip r:embed="rId3"/>
            <a:srcRect l="656" t="479" r="656" b="479"/>
            <a:stretch>
              <a:fillRect/>
            </a:stretch>
          </p:blipFill>
          <p:spPr bwMode="auto">
            <a:xfrm>
              <a:off x="3951" y="1824"/>
              <a:ext cx="1395" cy="1920"/>
            </a:xfrm>
            <a:prstGeom prst="rect">
              <a:avLst/>
            </a:prstGeom>
            <a:noFill/>
            <a:ln w="9525">
              <a:solidFill>
                <a:schemeClr val="tx1"/>
              </a:solidFill>
              <a:miter lim="800000"/>
              <a:headEnd/>
              <a:tailEnd/>
            </a:ln>
            <a:effectLst/>
          </p:spPr>
        </p:pic>
      </p:grpSp>
      <p:sp>
        <p:nvSpPr>
          <p:cNvPr id="3" name="Title 2">
            <a:extLst>
              <a:ext uri="{FF2B5EF4-FFF2-40B4-BE49-F238E27FC236}">
                <a16:creationId xmlns:a16="http://schemas.microsoft.com/office/drawing/2014/main" id="{0C75D590-3D68-3C4F-9209-CF0F414A8E05}"/>
              </a:ext>
            </a:extLst>
          </p:cNvPr>
          <p:cNvSpPr>
            <a:spLocks noGrp="1"/>
          </p:cNvSpPr>
          <p:nvPr>
            <p:ph type="title"/>
          </p:nvPr>
        </p:nvSpPr>
        <p:spPr/>
        <p:txBody>
          <a:bodyPr/>
          <a:lstStyle/>
          <a:p>
            <a:endParaRPr lang="en-US"/>
          </a:p>
        </p:txBody>
      </p:sp>
      <p:sp>
        <p:nvSpPr>
          <p:cNvPr id="11" name="Title Placeholder 1">
            <a:extLst>
              <a:ext uri="{FF2B5EF4-FFF2-40B4-BE49-F238E27FC236}">
                <a16:creationId xmlns:a16="http://schemas.microsoft.com/office/drawing/2014/main" id="{870104D1-4049-E14F-A46A-45310601493B}"/>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Cryptogram</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408023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6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62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1"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188118-AD4B-C24C-88A1-662DD22737D9}"/>
              </a:ext>
            </a:extLst>
          </p:cNvPr>
          <p:cNvPicPr>
            <a:picLocks noChangeAspect="1"/>
          </p:cNvPicPr>
          <p:nvPr/>
        </p:nvPicPr>
        <p:blipFill>
          <a:blip r:embed="rId2"/>
          <a:stretch>
            <a:fillRect/>
          </a:stretch>
        </p:blipFill>
        <p:spPr>
          <a:xfrm>
            <a:off x="925512" y="808037"/>
            <a:ext cx="8193657" cy="6248400"/>
          </a:xfrm>
          <a:prstGeom prst="rect">
            <a:avLst/>
          </a:prstGeom>
        </p:spPr>
      </p:pic>
      <p:sp>
        <p:nvSpPr>
          <p:cNvPr id="33" name="Title Placeholder 1">
            <a:extLst>
              <a:ext uri="{FF2B5EF4-FFF2-40B4-BE49-F238E27FC236}">
                <a16:creationId xmlns:a16="http://schemas.microsoft.com/office/drawing/2014/main" id="{F4AC11B6-9863-4545-B3C2-5681250DBE02}"/>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Letter Frequency</a:t>
            </a:r>
            <a:endParaRPr lang="en-US" sz="4600" dirty="0">
              <a:latin typeface="Courier" charset="0"/>
              <a:ea typeface="Courier" charset="0"/>
              <a:cs typeface="Courier" charset="0"/>
            </a:endParaRPr>
          </a:p>
        </p:txBody>
      </p:sp>
      <p:sp>
        <p:nvSpPr>
          <p:cNvPr id="7" name="TextBox 6">
            <a:extLst>
              <a:ext uri="{FF2B5EF4-FFF2-40B4-BE49-F238E27FC236}">
                <a16:creationId xmlns:a16="http://schemas.microsoft.com/office/drawing/2014/main" id="{AF34BE66-8F9B-7E45-8E4B-68DE74D288ED}"/>
              </a:ext>
            </a:extLst>
          </p:cNvPr>
          <p:cNvSpPr txBox="1"/>
          <p:nvPr/>
        </p:nvSpPr>
        <p:spPr>
          <a:xfrm>
            <a:off x="5573712" y="4389437"/>
            <a:ext cx="2852063" cy="865237"/>
          </a:xfrm>
          <a:prstGeom prst="rect">
            <a:avLst/>
          </a:prstGeom>
          <a:noFill/>
        </p:spPr>
        <p:txBody>
          <a:bodyPr wrap="none" rtlCol="0">
            <a:spAutoFit/>
          </a:bodyPr>
          <a:lstStyle/>
          <a:p>
            <a:r>
              <a:rPr lang="en-US" dirty="0"/>
              <a:t>By Peter </a:t>
            </a:r>
            <a:r>
              <a:rPr lang="en-US" dirty="0" err="1"/>
              <a:t>Norvig</a:t>
            </a:r>
            <a:endParaRPr lang="en-US" dirty="0"/>
          </a:p>
          <a:p>
            <a:r>
              <a:rPr lang="en-US" dirty="0"/>
              <a:t>Head of Google Research</a:t>
            </a:r>
          </a:p>
          <a:p>
            <a:r>
              <a:rPr lang="en-US" dirty="0"/>
              <a:t>Former CS221 Instructor</a:t>
            </a:r>
          </a:p>
        </p:txBody>
      </p:sp>
      <p:sp>
        <p:nvSpPr>
          <p:cNvPr id="35" name="TextBox 34">
            <a:extLst>
              <a:ext uri="{FF2B5EF4-FFF2-40B4-BE49-F238E27FC236}">
                <a16:creationId xmlns:a16="http://schemas.microsoft.com/office/drawing/2014/main" id="{D0048F9D-BA21-AB48-8047-44E89DE0EA02}"/>
              </a:ext>
            </a:extLst>
          </p:cNvPr>
          <p:cNvSpPr txBox="1"/>
          <p:nvPr/>
        </p:nvSpPr>
        <p:spPr>
          <a:xfrm>
            <a:off x="5573712" y="5456237"/>
            <a:ext cx="2903359" cy="349968"/>
          </a:xfrm>
          <a:prstGeom prst="rect">
            <a:avLst/>
          </a:prstGeom>
          <a:noFill/>
        </p:spPr>
        <p:txBody>
          <a:bodyPr wrap="none" rtlCol="0">
            <a:spAutoFit/>
          </a:bodyPr>
          <a:lstStyle/>
          <a:p>
            <a:r>
              <a:rPr lang="en-US" dirty="0"/>
              <a:t>Based on 3.8 trillion letters</a:t>
            </a:r>
          </a:p>
        </p:txBody>
      </p:sp>
    </p:spTree>
    <p:extLst>
      <p:ext uri="{BB962C8B-B14F-4D97-AF65-F5344CB8AC3E}">
        <p14:creationId xmlns:p14="http://schemas.microsoft.com/office/powerpoint/2010/main" val="407481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3" name="Rectangle 3"/>
          <p:cNvSpPr>
            <a:spLocks noChangeArrowheads="1"/>
          </p:cNvSpPr>
          <p:nvPr/>
        </p:nvSpPr>
        <p:spPr bwMode="auto">
          <a:xfrm>
            <a:off x="1008486" y="1534685"/>
            <a:ext cx="6892954" cy="1879419"/>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61444" name="Group 4"/>
          <p:cNvGrpSpPr>
            <a:grpSpLocks/>
          </p:cNvGrpSpPr>
          <p:nvPr/>
        </p:nvGrpSpPr>
        <p:grpSpPr bwMode="auto">
          <a:xfrm>
            <a:off x="976986" y="1511935"/>
            <a:ext cx="6803708" cy="1937167"/>
            <a:chOff x="576" y="2192"/>
            <a:chExt cx="3888" cy="1107"/>
          </a:xfrm>
        </p:grpSpPr>
        <p:sp>
          <p:nvSpPr>
            <p:cNvPr id="61445"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446"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447"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48"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49"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0"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451"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452"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453"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4"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5"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56"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7"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8"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59"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60"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461"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62"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3"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64"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5"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6"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7"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68"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9"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0"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1"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72"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473"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74"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5"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6"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77"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78"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9"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80"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1"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82"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483"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4"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5"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86"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487"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8"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489"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0"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1"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2"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3"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4"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5"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96"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7"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98"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499"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0"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01"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02"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3"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04"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5"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6"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7"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08"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09"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0"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1"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12"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13"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4"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15"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16"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7"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8"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9"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20"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1"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2"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3"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4"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5"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26"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27"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28"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9"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0"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31"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2"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3"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534"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5"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6"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7"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8"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9"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40"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41"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42"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43"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4"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545"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6"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47"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8"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9"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50"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1"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52"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3"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54"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5"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6"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57"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558"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59"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60"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561"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62"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63"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4"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5"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6"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67"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8"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69"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0"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71"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2"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3"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4"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575"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6"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7"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78"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9"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80"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1"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582"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3"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584"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85"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6"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87"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8"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89"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590"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1"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92"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93"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4"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95"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96"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7"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98"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9"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00"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01"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602"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03"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604"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605"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06"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07"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608"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609"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0"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11"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12"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3"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4"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615"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6"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17"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18"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9"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0"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21"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22"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3"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24"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5"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6"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7"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628"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29"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0"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31"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32"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3"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34"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5"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6"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37"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638"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39"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0"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1"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42"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43"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44"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5"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6"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7"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grpSp>
      <p:grpSp>
        <p:nvGrpSpPr>
          <p:cNvPr id="62260" name="Group 820"/>
          <p:cNvGrpSpPr>
            <a:grpSpLocks/>
          </p:cNvGrpSpPr>
          <p:nvPr/>
        </p:nvGrpSpPr>
        <p:grpSpPr bwMode="auto">
          <a:xfrm>
            <a:off x="8279424" y="1534684"/>
            <a:ext cx="792715" cy="5360019"/>
            <a:chOff x="576" y="960"/>
            <a:chExt cx="453" cy="3063"/>
          </a:xfrm>
        </p:grpSpPr>
        <p:sp>
          <p:nvSpPr>
            <p:cNvPr id="62261" name="Rectangle 821"/>
            <p:cNvSpPr>
              <a:spLocks noChangeArrowheads="1"/>
            </p:cNvSpPr>
            <p:nvPr/>
          </p:nvSpPr>
          <p:spPr bwMode="auto">
            <a:xfrm>
              <a:off x="576" y="960"/>
              <a:ext cx="453" cy="3063"/>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62262" name="Text Box 928"/>
            <p:cNvSpPr txBox="1">
              <a:spLocks noChangeArrowheads="1"/>
            </p:cNvSpPr>
            <p:nvPr/>
          </p:nvSpPr>
          <p:spPr bwMode="auto">
            <a:xfrm>
              <a:off x="590" y="98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8</a:t>
              </a:r>
            </a:p>
          </p:txBody>
        </p:sp>
        <p:sp>
          <p:nvSpPr>
            <p:cNvPr id="62263" name="Text Box 1131"/>
            <p:cNvSpPr txBox="1">
              <a:spLocks noChangeArrowheads="1"/>
            </p:cNvSpPr>
            <p:nvPr/>
          </p:nvSpPr>
          <p:spPr bwMode="auto">
            <a:xfrm>
              <a:off x="768" y="98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33</a:t>
              </a:r>
            </a:p>
          </p:txBody>
        </p:sp>
        <p:sp>
          <p:nvSpPr>
            <p:cNvPr id="62264" name="Text Box 964"/>
            <p:cNvSpPr txBox="1">
              <a:spLocks noChangeArrowheads="1"/>
            </p:cNvSpPr>
            <p:nvPr/>
          </p:nvSpPr>
          <p:spPr bwMode="auto">
            <a:xfrm>
              <a:off x="590" y="1138"/>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65" name="Text Box 1132"/>
            <p:cNvSpPr txBox="1">
              <a:spLocks noChangeArrowheads="1"/>
            </p:cNvSpPr>
            <p:nvPr/>
          </p:nvSpPr>
          <p:spPr bwMode="auto">
            <a:xfrm>
              <a:off x="768" y="1131"/>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26</a:t>
              </a:r>
            </a:p>
          </p:txBody>
        </p:sp>
        <p:sp>
          <p:nvSpPr>
            <p:cNvPr id="62266" name="Text Box 1000"/>
            <p:cNvSpPr txBox="1">
              <a:spLocks noChangeArrowheads="1"/>
            </p:cNvSpPr>
            <p:nvPr/>
          </p:nvSpPr>
          <p:spPr bwMode="auto">
            <a:xfrm>
              <a:off x="590" y="1289"/>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4</a:t>
              </a:r>
            </a:p>
          </p:txBody>
        </p:sp>
        <p:sp>
          <p:nvSpPr>
            <p:cNvPr id="62267" name="Text Box 1133"/>
            <p:cNvSpPr txBox="1">
              <a:spLocks noChangeArrowheads="1"/>
            </p:cNvSpPr>
            <p:nvPr/>
          </p:nvSpPr>
          <p:spPr bwMode="auto">
            <a:xfrm>
              <a:off x="768" y="1282"/>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19</a:t>
              </a:r>
            </a:p>
          </p:txBody>
        </p:sp>
        <p:sp>
          <p:nvSpPr>
            <p:cNvPr id="62268" name="Text Box 1036"/>
            <p:cNvSpPr txBox="1">
              <a:spLocks noChangeArrowheads="1"/>
            </p:cNvSpPr>
            <p:nvPr/>
          </p:nvSpPr>
          <p:spPr bwMode="auto">
            <a:xfrm>
              <a:off x="590" y="1432"/>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69" name="Text Box 1134"/>
            <p:cNvSpPr txBox="1">
              <a:spLocks noChangeArrowheads="1"/>
            </p:cNvSpPr>
            <p:nvPr/>
          </p:nvSpPr>
          <p:spPr bwMode="auto">
            <a:xfrm>
              <a:off x="768" y="1432"/>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16</a:t>
              </a:r>
            </a:p>
          </p:txBody>
        </p:sp>
        <p:sp>
          <p:nvSpPr>
            <p:cNvPr id="62270" name="Text Box 1072"/>
            <p:cNvSpPr txBox="1">
              <a:spLocks noChangeArrowheads="1"/>
            </p:cNvSpPr>
            <p:nvPr/>
          </p:nvSpPr>
          <p:spPr bwMode="auto">
            <a:xfrm>
              <a:off x="590" y="157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71" name="Text Box 1135"/>
            <p:cNvSpPr txBox="1">
              <a:spLocks noChangeArrowheads="1"/>
            </p:cNvSpPr>
            <p:nvPr/>
          </p:nvSpPr>
          <p:spPr bwMode="auto">
            <a:xfrm>
              <a:off x="768" y="1576"/>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16</a:t>
              </a:r>
            </a:p>
          </p:txBody>
        </p:sp>
        <p:sp>
          <p:nvSpPr>
            <p:cNvPr id="62272" name="Text Box 1138"/>
            <p:cNvSpPr txBox="1">
              <a:spLocks noChangeArrowheads="1"/>
            </p:cNvSpPr>
            <p:nvPr/>
          </p:nvSpPr>
          <p:spPr bwMode="auto">
            <a:xfrm>
              <a:off x="590" y="172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73" name="Text Box 1143"/>
            <p:cNvSpPr txBox="1">
              <a:spLocks noChangeArrowheads="1"/>
            </p:cNvSpPr>
            <p:nvPr/>
          </p:nvSpPr>
          <p:spPr bwMode="auto">
            <a:xfrm>
              <a:off x="768" y="1719"/>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13</a:t>
              </a:r>
            </a:p>
          </p:txBody>
        </p:sp>
        <p:sp>
          <p:nvSpPr>
            <p:cNvPr id="62274" name="Text Box 1139"/>
            <p:cNvSpPr txBox="1">
              <a:spLocks noChangeArrowheads="1"/>
            </p:cNvSpPr>
            <p:nvPr/>
          </p:nvSpPr>
          <p:spPr bwMode="auto">
            <a:xfrm>
              <a:off x="590" y="187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5</a:t>
              </a:r>
            </a:p>
          </p:txBody>
        </p:sp>
        <p:sp>
          <p:nvSpPr>
            <p:cNvPr id="62275" name="Text Box 1144"/>
            <p:cNvSpPr txBox="1">
              <a:spLocks noChangeArrowheads="1"/>
            </p:cNvSpPr>
            <p:nvPr/>
          </p:nvSpPr>
          <p:spPr bwMode="auto">
            <a:xfrm>
              <a:off x="768" y="187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12</a:t>
              </a:r>
            </a:p>
          </p:txBody>
        </p:sp>
        <p:sp>
          <p:nvSpPr>
            <p:cNvPr id="62276" name="Text Box 1140"/>
            <p:cNvSpPr txBox="1">
              <a:spLocks noChangeArrowheads="1"/>
            </p:cNvSpPr>
            <p:nvPr/>
          </p:nvSpPr>
          <p:spPr bwMode="auto">
            <a:xfrm>
              <a:off x="590" y="2028"/>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6</a:t>
              </a:r>
            </a:p>
          </p:txBody>
        </p:sp>
        <p:sp>
          <p:nvSpPr>
            <p:cNvPr id="62277" name="Text Box 1145"/>
            <p:cNvSpPr txBox="1">
              <a:spLocks noChangeArrowheads="1"/>
            </p:cNvSpPr>
            <p:nvPr/>
          </p:nvSpPr>
          <p:spPr bwMode="auto">
            <a:xfrm>
              <a:off x="768" y="2021"/>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11</a:t>
              </a:r>
            </a:p>
          </p:txBody>
        </p:sp>
        <p:sp>
          <p:nvSpPr>
            <p:cNvPr id="62278" name="Text Box 1141"/>
            <p:cNvSpPr txBox="1">
              <a:spLocks noChangeArrowheads="1"/>
            </p:cNvSpPr>
            <p:nvPr/>
          </p:nvSpPr>
          <p:spPr bwMode="auto">
            <a:xfrm>
              <a:off x="590" y="2178"/>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79" name="Text Box 1146"/>
            <p:cNvSpPr txBox="1">
              <a:spLocks noChangeArrowheads="1"/>
            </p:cNvSpPr>
            <p:nvPr/>
          </p:nvSpPr>
          <p:spPr bwMode="auto">
            <a:xfrm>
              <a:off x="768" y="2171"/>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10</a:t>
              </a:r>
            </a:p>
          </p:txBody>
        </p:sp>
        <p:sp>
          <p:nvSpPr>
            <p:cNvPr id="62280" name="Text Box 1142"/>
            <p:cNvSpPr txBox="1">
              <a:spLocks noChangeArrowheads="1"/>
            </p:cNvSpPr>
            <p:nvPr/>
          </p:nvSpPr>
          <p:spPr bwMode="auto">
            <a:xfrm>
              <a:off x="590" y="2322"/>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81" name="Text Box 1147"/>
            <p:cNvSpPr txBox="1">
              <a:spLocks noChangeArrowheads="1"/>
            </p:cNvSpPr>
            <p:nvPr/>
          </p:nvSpPr>
          <p:spPr bwMode="auto">
            <a:xfrm>
              <a:off x="768" y="2322"/>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8</a:t>
              </a:r>
            </a:p>
          </p:txBody>
        </p:sp>
        <p:sp>
          <p:nvSpPr>
            <p:cNvPr id="62282" name="Text Box 1149"/>
            <p:cNvSpPr txBox="1">
              <a:spLocks noChangeArrowheads="1"/>
            </p:cNvSpPr>
            <p:nvPr/>
          </p:nvSpPr>
          <p:spPr bwMode="auto">
            <a:xfrm>
              <a:off x="590" y="2472"/>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1</a:t>
              </a:r>
            </a:p>
          </p:txBody>
        </p:sp>
        <p:sp>
          <p:nvSpPr>
            <p:cNvPr id="62283" name="Text Box 1154"/>
            <p:cNvSpPr txBox="1">
              <a:spLocks noChangeArrowheads="1"/>
            </p:cNvSpPr>
            <p:nvPr/>
          </p:nvSpPr>
          <p:spPr bwMode="auto">
            <a:xfrm>
              <a:off x="768" y="2465"/>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8</a:t>
              </a:r>
            </a:p>
          </p:txBody>
        </p:sp>
        <p:sp>
          <p:nvSpPr>
            <p:cNvPr id="62284" name="Text Box 1150"/>
            <p:cNvSpPr txBox="1">
              <a:spLocks noChangeArrowheads="1"/>
            </p:cNvSpPr>
            <p:nvPr/>
          </p:nvSpPr>
          <p:spPr bwMode="auto">
            <a:xfrm>
              <a:off x="590" y="2623"/>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0</a:t>
              </a:r>
            </a:p>
          </p:txBody>
        </p:sp>
        <p:sp>
          <p:nvSpPr>
            <p:cNvPr id="62285" name="Text Box 1155"/>
            <p:cNvSpPr txBox="1">
              <a:spLocks noChangeArrowheads="1"/>
            </p:cNvSpPr>
            <p:nvPr/>
          </p:nvSpPr>
          <p:spPr bwMode="auto">
            <a:xfrm>
              <a:off x="768" y="2616"/>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6</a:t>
              </a:r>
            </a:p>
          </p:txBody>
        </p:sp>
        <p:sp>
          <p:nvSpPr>
            <p:cNvPr id="62286" name="Text Box 1151"/>
            <p:cNvSpPr txBox="1">
              <a:spLocks noChangeArrowheads="1"/>
            </p:cNvSpPr>
            <p:nvPr/>
          </p:nvSpPr>
          <p:spPr bwMode="auto">
            <a:xfrm>
              <a:off x="590" y="2773"/>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9</a:t>
              </a:r>
            </a:p>
          </p:txBody>
        </p:sp>
        <p:sp>
          <p:nvSpPr>
            <p:cNvPr id="62287" name="Text Box 1156"/>
            <p:cNvSpPr txBox="1">
              <a:spLocks noChangeArrowheads="1"/>
            </p:cNvSpPr>
            <p:nvPr/>
          </p:nvSpPr>
          <p:spPr bwMode="auto">
            <a:xfrm>
              <a:off x="768" y="2766"/>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5</a:t>
              </a:r>
            </a:p>
          </p:txBody>
        </p:sp>
        <p:sp>
          <p:nvSpPr>
            <p:cNvPr id="62288" name="Text Box 1152"/>
            <p:cNvSpPr txBox="1">
              <a:spLocks noChangeArrowheads="1"/>
            </p:cNvSpPr>
            <p:nvPr/>
          </p:nvSpPr>
          <p:spPr bwMode="auto">
            <a:xfrm>
              <a:off x="590" y="2924"/>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2</a:t>
              </a:r>
            </a:p>
          </p:txBody>
        </p:sp>
        <p:sp>
          <p:nvSpPr>
            <p:cNvPr id="62289" name="Text Box 1157"/>
            <p:cNvSpPr txBox="1">
              <a:spLocks noChangeArrowheads="1"/>
            </p:cNvSpPr>
            <p:nvPr/>
          </p:nvSpPr>
          <p:spPr bwMode="auto">
            <a:xfrm>
              <a:off x="768" y="2917"/>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5</a:t>
              </a:r>
            </a:p>
          </p:txBody>
        </p:sp>
        <p:sp>
          <p:nvSpPr>
            <p:cNvPr id="62290" name="Text Box 1153"/>
            <p:cNvSpPr txBox="1">
              <a:spLocks noChangeArrowheads="1"/>
            </p:cNvSpPr>
            <p:nvPr/>
          </p:nvSpPr>
          <p:spPr bwMode="auto">
            <a:xfrm>
              <a:off x="590" y="3075"/>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1" name="Text Box 1158"/>
            <p:cNvSpPr txBox="1">
              <a:spLocks noChangeArrowheads="1"/>
            </p:cNvSpPr>
            <p:nvPr/>
          </p:nvSpPr>
          <p:spPr bwMode="auto">
            <a:xfrm>
              <a:off x="768" y="3068"/>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4</a:t>
              </a:r>
            </a:p>
          </p:txBody>
        </p:sp>
        <p:sp>
          <p:nvSpPr>
            <p:cNvPr id="62292" name="Text Box 1160"/>
            <p:cNvSpPr txBox="1">
              <a:spLocks noChangeArrowheads="1"/>
            </p:cNvSpPr>
            <p:nvPr/>
          </p:nvSpPr>
          <p:spPr bwMode="auto">
            <a:xfrm>
              <a:off x="590" y="3225"/>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3</a:t>
              </a:r>
            </a:p>
          </p:txBody>
        </p:sp>
        <p:sp>
          <p:nvSpPr>
            <p:cNvPr id="62293" name="Text Box 1165"/>
            <p:cNvSpPr txBox="1">
              <a:spLocks noChangeArrowheads="1"/>
            </p:cNvSpPr>
            <p:nvPr/>
          </p:nvSpPr>
          <p:spPr bwMode="auto">
            <a:xfrm>
              <a:off x="768" y="3218"/>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4</a:t>
              </a:r>
            </a:p>
          </p:txBody>
        </p:sp>
        <p:sp>
          <p:nvSpPr>
            <p:cNvPr id="62294" name="Text Box 1161"/>
            <p:cNvSpPr txBox="1">
              <a:spLocks noChangeArrowheads="1"/>
            </p:cNvSpPr>
            <p:nvPr/>
          </p:nvSpPr>
          <p:spPr bwMode="auto">
            <a:xfrm>
              <a:off x="590" y="337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5" name="Text Box 1166"/>
            <p:cNvSpPr txBox="1">
              <a:spLocks noChangeArrowheads="1"/>
            </p:cNvSpPr>
            <p:nvPr/>
          </p:nvSpPr>
          <p:spPr bwMode="auto">
            <a:xfrm>
              <a:off x="768" y="3369"/>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3</a:t>
              </a:r>
            </a:p>
          </p:txBody>
        </p:sp>
        <p:sp>
          <p:nvSpPr>
            <p:cNvPr id="62296" name="Text Box 1162"/>
            <p:cNvSpPr txBox="1">
              <a:spLocks noChangeArrowheads="1"/>
            </p:cNvSpPr>
            <p:nvPr/>
          </p:nvSpPr>
          <p:spPr bwMode="auto">
            <a:xfrm>
              <a:off x="590" y="352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7" name="Text Box 1167"/>
            <p:cNvSpPr txBox="1">
              <a:spLocks noChangeArrowheads="1"/>
            </p:cNvSpPr>
            <p:nvPr/>
          </p:nvSpPr>
          <p:spPr bwMode="auto">
            <a:xfrm>
              <a:off x="768" y="3519"/>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2</a:t>
              </a:r>
            </a:p>
          </p:txBody>
        </p:sp>
        <p:sp>
          <p:nvSpPr>
            <p:cNvPr id="62298" name="Text Box 1163"/>
            <p:cNvSpPr txBox="1">
              <a:spLocks noChangeArrowheads="1"/>
            </p:cNvSpPr>
            <p:nvPr/>
          </p:nvSpPr>
          <p:spPr bwMode="auto">
            <a:xfrm>
              <a:off x="590" y="367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9" name="Text Box 1168"/>
            <p:cNvSpPr txBox="1">
              <a:spLocks noChangeArrowheads="1"/>
            </p:cNvSpPr>
            <p:nvPr/>
          </p:nvSpPr>
          <p:spPr bwMode="auto">
            <a:xfrm>
              <a:off x="768" y="367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a:t>
              </a:r>
            </a:p>
          </p:txBody>
        </p:sp>
        <p:sp>
          <p:nvSpPr>
            <p:cNvPr id="62300" name="Text Box 1164"/>
            <p:cNvSpPr txBox="1">
              <a:spLocks noChangeArrowheads="1"/>
            </p:cNvSpPr>
            <p:nvPr/>
          </p:nvSpPr>
          <p:spPr bwMode="auto">
            <a:xfrm>
              <a:off x="590" y="382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301" name="Text Box 1169"/>
            <p:cNvSpPr txBox="1">
              <a:spLocks noChangeArrowheads="1"/>
            </p:cNvSpPr>
            <p:nvPr/>
          </p:nvSpPr>
          <p:spPr bwMode="auto">
            <a:xfrm>
              <a:off x="768" y="382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a:t>
              </a:r>
            </a:p>
          </p:txBody>
        </p:sp>
      </p:grpSp>
      <p:sp>
        <p:nvSpPr>
          <p:cNvPr id="62302" name="Rectangle 862"/>
          <p:cNvSpPr>
            <a:spLocks noChangeArrowheads="1"/>
          </p:cNvSpPr>
          <p:nvPr/>
        </p:nvSpPr>
        <p:spPr bwMode="auto">
          <a:xfrm>
            <a:off x="1011986" y="5039783"/>
            <a:ext cx="6892954" cy="1879419"/>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62303" name="Group 863"/>
          <p:cNvGrpSpPr>
            <a:grpSpLocks/>
          </p:cNvGrpSpPr>
          <p:nvPr/>
        </p:nvGrpSpPr>
        <p:grpSpPr bwMode="auto">
          <a:xfrm>
            <a:off x="980486" y="5017035"/>
            <a:ext cx="6803708" cy="1937166"/>
            <a:chOff x="576" y="2192"/>
            <a:chExt cx="3888" cy="1107"/>
          </a:xfrm>
        </p:grpSpPr>
        <p:sp>
          <p:nvSpPr>
            <p:cNvPr id="62304"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05"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2306"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07"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08"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09"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2310"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311"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12"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3"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4"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15"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6"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7"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18"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19"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320"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21"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2"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23"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4"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5"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6"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27"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8"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9"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0"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31"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332"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33"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4"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5"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36"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37"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8"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39"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0"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41"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342"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3"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4"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45"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46"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7"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348"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9"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0"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1"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2"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3"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4"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55"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6"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57"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2358"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9"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60"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61"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2"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63"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4"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5"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6"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67"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68"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9"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0"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71"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72"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3"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374"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75"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6"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7"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8"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79"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0"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1"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2"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3"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4"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85"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86"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87"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8"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9"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90"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1"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2"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393"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4"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5"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6"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7"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8"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99"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400"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01"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402"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3"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404"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5"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06"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7"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8"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09"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0"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11"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2"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13"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4"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5"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16"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417"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418"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419"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420"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21"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22"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3"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4"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5"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426"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7"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28"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9"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30"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1"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2"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3"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434"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5"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6"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437"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8"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39"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0"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441"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2"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443"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44"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5"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46"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7"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48"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449"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0"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51"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52"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3"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54"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55"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6"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57"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8"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59"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60"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61"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62"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63"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544"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45"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46"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547"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548"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49"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50"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51"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2"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3"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554"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5"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56"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57"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8"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9"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60"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61"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2"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63"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4"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5"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6"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567"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68"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9"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70"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71"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2"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73"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4"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5"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76"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577"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78"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9"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0"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81"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82"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83"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4"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5"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6"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grpSp>
      <p:grpSp>
        <p:nvGrpSpPr>
          <p:cNvPr id="108587" name="Group 43"/>
          <p:cNvGrpSpPr>
            <a:grpSpLocks/>
          </p:cNvGrpSpPr>
          <p:nvPr/>
        </p:nvGrpSpPr>
        <p:grpSpPr bwMode="auto">
          <a:xfrm>
            <a:off x="980486" y="5017035"/>
            <a:ext cx="6803708" cy="1937166"/>
            <a:chOff x="576" y="2192"/>
            <a:chExt cx="3888" cy="1107"/>
          </a:xfrm>
        </p:grpSpPr>
        <p:sp>
          <p:nvSpPr>
            <p:cNvPr id="108588"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589"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590"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1"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2"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3"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594"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595"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596"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7"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8"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599"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0"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1"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02"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03"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604"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05"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6"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07"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8"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9"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0"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11"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2"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3"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4"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15"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616"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17"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8"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9"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20"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21"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2"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23"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4"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25"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626"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7"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8"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29"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30"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1"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632"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3"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4"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5"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6"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7"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8"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39"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0"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41"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642"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3"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44"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45"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6"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47"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8"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9"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0"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51"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52"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3"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4"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55"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56"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7"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658"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59"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0"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1"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2"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63"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4"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5"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6"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7"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8"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69"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70"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71"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2"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3"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74"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5"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6"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677"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8"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9"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0"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1"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2"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83"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684"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85"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86"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7"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688"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9"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90"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1"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2"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93"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4"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95"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6"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97"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8"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9"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00"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01"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02"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703"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704"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05"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06"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07"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08"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09"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10"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1"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12"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3"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14"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5"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6"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7"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18"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9"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20"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721"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22"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23"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24"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25"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26"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27"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28"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29"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0"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31"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2"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33"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4"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35"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36"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7"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38"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39"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40"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41"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42"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43"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44"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45"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46"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47"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748"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49"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50"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51"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52"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3"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54"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55"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6"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7"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758"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9"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60"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61"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2"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3"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64"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65"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6"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67"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8"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9"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0"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771"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72"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3"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74"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75"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6"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77"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8"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9"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80"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81"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82"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3"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4"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85"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86"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87"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8"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9"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0"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grpSp>
      <p:grpSp>
        <p:nvGrpSpPr>
          <p:cNvPr id="108791" name="Group 247"/>
          <p:cNvGrpSpPr>
            <a:grpSpLocks/>
          </p:cNvGrpSpPr>
          <p:nvPr/>
        </p:nvGrpSpPr>
        <p:grpSpPr bwMode="auto">
          <a:xfrm>
            <a:off x="980486" y="5017035"/>
            <a:ext cx="6803708" cy="1937166"/>
            <a:chOff x="576" y="2192"/>
            <a:chExt cx="3888" cy="1107"/>
          </a:xfrm>
        </p:grpSpPr>
        <p:sp>
          <p:nvSpPr>
            <p:cNvPr id="108792"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93"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794"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5"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6"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7"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798"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99"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00"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01"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02"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03"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04"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05"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06"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07"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808"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09"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0"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11"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2"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3"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4"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15"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6"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7"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18"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19"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820"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21"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22"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23"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24"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25"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26"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27"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28"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29"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830"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1"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2"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33"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34"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35"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836"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7"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8"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39"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0"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1"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2"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3"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4"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5"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846"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7"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8"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9"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0"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51"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2"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3"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54"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55"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56"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7"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58"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59"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60"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1"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862"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63"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4"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5"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66"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67"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8"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9"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0"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1"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72"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73"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74"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75"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6"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77"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78"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9"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0"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881"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2"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3"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4"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5"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86"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87"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888"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89"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90"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1"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892"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3"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94"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5"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6"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97"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8"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99"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00"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01"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02"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03"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04"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905"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06"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907"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908"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09"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10"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1"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12"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3"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14"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5"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16"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7"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18"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9"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20"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21"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22"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23"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24"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925"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26"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27"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28"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929"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30"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31"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32"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33"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34"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35"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36"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37"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38"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39"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40"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41"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42"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43"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44"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45"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46"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47"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48"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49"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50"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51"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952"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53"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54"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955"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56"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57"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58"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59"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60"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61"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962"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63"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64"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65"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66"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67"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68"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69"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70"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71"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72"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73"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74"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975"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76"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77"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78"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79"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80"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81"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82"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83"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84"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85"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86"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87"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88"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89"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90"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91"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92"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93"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94"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grpSp>
      <p:grpSp>
        <p:nvGrpSpPr>
          <p:cNvPr id="108995" name="Group 451"/>
          <p:cNvGrpSpPr>
            <a:grpSpLocks/>
          </p:cNvGrpSpPr>
          <p:nvPr/>
        </p:nvGrpSpPr>
        <p:grpSpPr bwMode="auto">
          <a:xfrm>
            <a:off x="980486" y="5017035"/>
            <a:ext cx="6803708" cy="1937166"/>
            <a:chOff x="576" y="2192"/>
            <a:chExt cx="3888" cy="1107"/>
          </a:xfrm>
        </p:grpSpPr>
        <p:sp>
          <p:nvSpPr>
            <p:cNvPr id="108996"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8997"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8998"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8999"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00"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01"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9002"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003"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04"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05"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06"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07"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08"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09"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10"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11"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012"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13"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14"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15"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16"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P</a:t>
              </a:r>
            </a:p>
          </p:txBody>
        </p:sp>
        <p:sp>
          <p:nvSpPr>
            <p:cNvPr id="109017"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18"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19"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20"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21"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22"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23"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024"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25"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26"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27"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28"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29"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30"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31"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V</a:t>
              </a:r>
            </a:p>
          </p:txBody>
        </p:sp>
        <p:sp>
          <p:nvSpPr>
            <p:cNvPr id="109032"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33"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034"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35"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36"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37"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38"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39"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040"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41"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42"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43"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044"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45"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46"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47"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48"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49"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9050"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51"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52"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53"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54"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55"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56"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57"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58"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59"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60"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61"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62"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63"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64"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65"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066"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67"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68"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U</a:t>
              </a:r>
            </a:p>
          </p:txBody>
        </p:sp>
        <p:sp>
          <p:nvSpPr>
            <p:cNvPr id="109069"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70"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71"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72"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73"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74"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75"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76"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77"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78"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79"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80"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81"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82"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83"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84"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085"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086"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87"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88"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89"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90"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91"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092"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93"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94"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95"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096"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97"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98"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99"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C</a:t>
              </a:r>
            </a:p>
          </p:txBody>
        </p:sp>
        <p:sp>
          <p:nvSpPr>
            <p:cNvPr id="109100"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01"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02"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03"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V</a:t>
              </a:r>
            </a:p>
          </p:txBody>
        </p:sp>
        <p:sp>
          <p:nvSpPr>
            <p:cNvPr id="109104"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05"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106"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07"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08"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109"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10"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111"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112"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13"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14"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15"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16"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17"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18"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119"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20"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21"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22"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23"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24"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25"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26"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27"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28"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129"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30"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31"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2"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133"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4"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35"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36"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7"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138"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9"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40"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41"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42"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43"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44"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145"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46"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47"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48"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49"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50"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51"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52"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53"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154"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55"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156"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57"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58"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159"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60"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161"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62"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63"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64"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65"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166"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67"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68"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69"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70"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71"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72"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73"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74"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75"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76"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77"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U</a:t>
              </a:r>
            </a:p>
          </p:txBody>
        </p:sp>
        <p:sp>
          <p:nvSpPr>
            <p:cNvPr id="109178"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9179"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80"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81"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82"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83"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84"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85"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86"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87"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88"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89"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90"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91"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192"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93"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94"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95"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96"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97"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U</a:t>
              </a:r>
            </a:p>
          </p:txBody>
        </p:sp>
        <p:sp>
          <p:nvSpPr>
            <p:cNvPr id="109198"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grpSp>
      <p:sp>
        <p:nvSpPr>
          <p:cNvPr id="1067" name="Title Placeholder 1">
            <a:extLst>
              <a:ext uri="{FF2B5EF4-FFF2-40B4-BE49-F238E27FC236}">
                <a16:creationId xmlns:a16="http://schemas.microsoft.com/office/drawing/2014/main" id="{FE2E4392-751F-E74E-9E35-0DDCE2B620E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Poe’s Cryptographic Puzzle</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60710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30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2260"/>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6230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8587"/>
                                        </p:tgtEl>
                                        <p:attrNameLst>
                                          <p:attrName>style.visibility</p:attrName>
                                        </p:attrNameLst>
                                      </p:cBhvr>
                                      <p:to>
                                        <p:strVal val="visible"/>
                                      </p:to>
                                    </p:set>
                                    <p:animEffect transition="in" filter="fade">
                                      <p:cBhvr>
                                        <p:cTn id="16" dur="1000"/>
                                        <p:tgtEl>
                                          <p:spTgt spid="108587"/>
                                        </p:tgtEl>
                                      </p:cBhvr>
                                    </p:animEffect>
                                  </p:childTnLst>
                                </p:cTn>
                              </p:par>
                              <p:par>
                                <p:cTn id="17" presetID="10" presetClass="exit" presetSubtype="0" fill="hold" nodeType="withEffect">
                                  <p:stCondLst>
                                    <p:cond delay="0"/>
                                  </p:stCondLst>
                                  <p:childTnLst>
                                    <p:animEffect transition="out" filter="fade">
                                      <p:cBhvr>
                                        <p:cTn id="18" dur="1000"/>
                                        <p:tgtEl>
                                          <p:spTgt spid="62303"/>
                                        </p:tgtEl>
                                      </p:cBhvr>
                                    </p:animEffect>
                                    <p:set>
                                      <p:cBhvr>
                                        <p:cTn id="19" dur="1" fill="hold">
                                          <p:stCondLst>
                                            <p:cond delay="999"/>
                                          </p:stCondLst>
                                        </p:cTn>
                                        <p:tgtEl>
                                          <p:spTgt spid="6230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8791"/>
                                        </p:tgtEl>
                                        <p:attrNameLst>
                                          <p:attrName>style.visibility</p:attrName>
                                        </p:attrNameLst>
                                      </p:cBhvr>
                                      <p:to>
                                        <p:strVal val="visible"/>
                                      </p:to>
                                    </p:set>
                                    <p:animEffect transition="in" filter="fade">
                                      <p:cBhvr>
                                        <p:cTn id="24" dur="1000"/>
                                        <p:tgtEl>
                                          <p:spTgt spid="108791"/>
                                        </p:tgtEl>
                                      </p:cBhvr>
                                    </p:animEffect>
                                  </p:childTnLst>
                                </p:cTn>
                              </p:par>
                              <p:par>
                                <p:cTn id="25" presetID="10" presetClass="exit" presetSubtype="0" fill="hold" nodeType="withEffect">
                                  <p:stCondLst>
                                    <p:cond delay="0"/>
                                  </p:stCondLst>
                                  <p:childTnLst>
                                    <p:animEffect transition="out" filter="fade">
                                      <p:cBhvr>
                                        <p:cTn id="26" dur="1000"/>
                                        <p:tgtEl>
                                          <p:spTgt spid="108587"/>
                                        </p:tgtEl>
                                      </p:cBhvr>
                                    </p:animEffect>
                                    <p:set>
                                      <p:cBhvr>
                                        <p:cTn id="27" dur="1" fill="hold">
                                          <p:stCondLst>
                                            <p:cond delay="999"/>
                                          </p:stCondLst>
                                        </p:cTn>
                                        <p:tgtEl>
                                          <p:spTgt spid="10858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8995"/>
                                        </p:tgtEl>
                                        <p:attrNameLst>
                                          <p:attrName>style.visibility</p:attrName>
                                        </p:attrNameLst>
                                      </p:cBhvr>
                                      <p:to>
                                        <p:strVal val="visible"/>
                                      </p:to>
                                    </p:set>
                                    <p:animEffect transition="in" filter="fade">
                                      <p:cBhvr>
                                        <p:cTn id="32" dur="1000"/>
                                        <p:tgtEl>
                                          <p:spTgt spid="108995"/>
                                        </p:tgtEl>
                                      </p:cBhvr>
                                    </p:animEffect>
                                  </p:childTnLst>
                                </p:cTn>
                              </p:par>
                              <p:par>
                                <p:cTn id="33" presetID="10" presetClass="exit" presetSubtype="0" fill="hold" nodeType="withEffect">
                                  <p:stCondLst>
                                    <p:cond delay="0"/>
                                  </p:stCondLst>
                                  <p:childTnLst>
                                    <p:animEffect transition="out" filter="fade">
                                      <p:cBhvr>
                                        <p:cTn id="34" dur="1000"/>
                                        <p:tgtEl>
                                          <p:spTgt spid="108791"/>
                                        </p:tgtEl>
                                      </p:cBhvr>
                                    </p:animEffect>
                                    <p:set>
                                      <p:cBhvr>
                                        <p:cTn id="35" dur="1" fill="hold">
                                          <p:stCondLst>
                                            <p:cond delay="999"/>
                                          </p:stCondLst>
                                        </p:cTn>
                                        <p:tgtEl>
                                          <p:spTgt spid="1087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0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359" name="Text Box 55"/>
          <p:cNvSpPr txBox="1">
            <a:spLocks noChangeArrowheads="1"/>
          </p:cNvSpPr>
          <p:nvPr/>
        </p:nvSpPr>
        <p:spPr bwMode="auto">
          <a:xfrm>
            <a:off x="504507" y="1259945"/>
            <a:ext cx="9071610" cy="1558119"/>
          </a:xfrm>
          <a:prstGeom prst="rect">
            <a:avLst/>
          </a:prstGeom>
          <a:noFill/>
          <a:ln w="9525">
            <a:noFill/>
            <a:miter lim="800000"/>
            <a:headEnd/>
            <a:tailEnd/>
          </a:ln>
          <a:effectLst/>
        </p:spPr>
        <p:txBody>
          <a:bodyPr>
            <a:prstTxWarp prst="textNoShape">
              <a:avLst/>
            </a:prstTxWarp>
            <a:spAutoFit/>
          </a:bodyPr>
          <a:lstStyle/>
          <a:p>
            <a:pPr algn="just" defTabSz="1007943" eaLnBrk="0">
              <a:lnSpc>
                <a:spcPct val="90000"/>
              </a:lnSpc>
              <a:spcAft>
                <a:spcPct val="50000"/>
              </a:spcAft>
              <a:buClrTx/>
              <a:buSzTx/>
            </a:pPr>
            <a:r>
              <a:rPr lang="en-US" sz="2646" dirty="0">
                <a:solidFill>
                  <a:srgbClr val="000000"/>
                </a:solidFill>
                <a:latin typeface="Times New Roman" pitchFamily="1" charset="0"/>
              </a:rPr>
              <a:t>The basic idea behind the program to count letter frequencies is to use an array with 26 elements to keep track of how many times each letter appears.  As the program reads the text, it increments the array element that corresponds to each letter.</a:t>
            </a:r>
          </a:p>
        </p:txBody>
      </p:sp>
      <p:sp>
        <p:nvSpPr>
          <p:cNvPr id="98513" name="Line 209"/>
          <p:cNvSpPr>
            <a:spLocks noChangeShapeType="1"/>
          </p:cNvSpPr>
          <p:nvPr/>
        </p:nvSpPr>
        <p:spPr bwMode="auto">
          <a:xfrm flipH="1">
            <a:off x="686499" y="4126323"/>
            <a:ext cx="4059825" cy="1986165"/>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4" name="Line 210"/>
          <p:cNvSpPr>
            <a:spLocks noChangeShapeType="1"/>
          </p:cNvSpPr>
          <p:nvPr/>
        </p:nvSpPr>
        <p:spPr bwMode="auto">
          <a:xfrm>
            <a:off x="4746325" y="3286358"/>
            <a:ext cx="0" cy="839964"/>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5" name="Line 211"/>
          <p:cNvSpPr>
            <a:spLocks noChangeShapeType="1"/>
          </p:cNvSpPr>
          <p:nvPr/>
        </p:nvSpPr>
        <p:spPr bwMode="auto">
          <a:xfrm>
            <a:off x="5306301" y="3286358"/>
            <a:ext cx="0" cy="839964"/>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6" name="Line 212"/>
          <p:cNvSpPr>
            <a:spLocks noChangeShapeType="1"/>
          </p:cNvSpPr>
          <p:nvPr/>
        </p:nvSpPr>
        <p:spPr bwMode="auto">
          <a:xfrm>
            <a:off x="5306301" y="4126323"/>
            <a:ext cx="4059825" cy="1986165"/>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7" name="Rectangle 213"/>
          <p:cNvSpPr>
            <a:spLocks noChangeArrowheads="1"/>
          </p:cNvSpPr>
          <p:nvPr/>
        </p:nvSpPr>
        <p:spPr bwMode="auto">
          <a:xfrm>
            <a:off x="728497" y="6528970"/>
            <a:ext cx="32898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18" name="Text Box 214"/>
          <p:cNvSpPr txBox="1">
            <a:spLocks noChangeArrowheads="1"/>
          </p:cNvSpPr>
          <p:nvPr/>
        </p:nvSpPr>
        <p:spPr bwMode="auto">
          <a:xfrm>
            <a:off x="672500" y="6859705"/>
            <a:ext cx="440981"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0</a:t>
            </a:r>
          </a:p>
        </p:txBody>
      </p:sp>
      <p:sp>
        <p:nvSpPr>
          <p:cNvPr id="98519" name="Rectangle 215"/>
          <p:cNvSpPr>
            <a:spLocks noChangeArrowheads="1"/>
          </p:cNvSpPr>
          <p:nvPr/>
        </p:nvSpPr>
        <p:spPr bwMode="auto">
          <a:xfrm>
            <a:off x="1057483"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0" name="Text Box 216"/>
          <p:cNvSpPr txBox="1">
            <a:spLocks noChangeArrowheads="1"/>
          </p:cNvSpPr>
          <p:nvPr/>
        </p:nvSpPr>
        <p:spPr bwMode="auto">
          <a:xfrm>
            <a:off x="1001485"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a:t>
            </a:r>
          </a:p>
        </p:txBody>
      </p:sp>
      <p:sp>
        <p:nvSpPr>
          <p:cNvPr id="98521" name="Rectangle 217"/>
          <p:cNvSpPr>
            <a:spLocks noChangeArrowheads="1"/>
          </p:cNvSpPr>
          <p:nvPr/>
        </p:nvSpPr>
        <p:spPr bwMode="auto">
          <a:xfrm>
            <a:off x="1388220"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2" name="Text Box 218"/>
          <p:cNvSpPr txBox="1">
            <a:spLocks noChangeArrowheads="1"/>
          </p:cNvSpPr>
          <p:nvPr/>
        </p:nvSpPr>
        <p:spPr bwMode="auto">
          <a:xfrm>
            <a:off x="1332223"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a:t>
            </a:r>
          </a:p>
        </p:txBody>
      </p:sp>
      <p:sp>
        <p:nvSpPr>
          <p:cNvPr id="98523" name="Rectangle 219"/>
          <p:cNvSpPr>
            <a:spLocks noChangeArrowheads="1"/>
          </p:cNvSpPr>
          <p:nvPr/>
        </p:nvSpPr>
        <p:spPr bwMode="auto">
          <a:xfrm>
            <a:off x="1718955"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4" name="Text Box 220"/>
          <p:cNvSpPr txBox="1">
            <a:spLocks noChangeArrowheads="1"/>
          </p:cNvSpPr>
          <p:nvPr/>
        </p:nvSpPr>
        <p:spPr bwMode="auto">
          <a:xfrm>
            <a:off x="1662957"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3</a:t>
            </a:r>
          </a:p>
        </p:txBody>
      </p:sp>
      <p:sp>
        <p:nvSpPr>
          <p:cNvPr id="98525" name="Rectangle 221"/>
          <p:cNvSpPr>
            <a:spLocks noChangeArrowheads="1"/>
          </p:cNvSpPr>
          <p:nvPr/>
        </p:nvSpPr>
        <p:spPr bwMode="auto">
          <a:xfrm>
            <a:off x="2049692"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6" name="Text Box 222"/>
          <p:cNvSpPr txBox="1">
            <a:spLocks noChangeArrowheads="1"/>
          </p:cNvSpPr>
          <p:nvPr/>
        </p:nvSpPr>
        <p:spPr bwMode="auto">
          <a:xfrm>
            <a:off x="1993694"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4</a:t>
            </a:r>
          </a:p>
        </p:txBody>
      </p:sp>
      <p:sp>
        <p:nvSpPr>
          <p:cNvPr id="98527" name="Rectangle 223"/>
          <p:cNvSpPr>
            <a:spLocks noChangeArrowheads="1"/>
          </p:cNvSpPr>
          <p:nvPr/>
        </p:nvSpPr>
        <p:spPr bwMode="auto">
          <a:xfrm>
            <a:off x="2380427"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8" name="Text Box 224"/>
          <p:cNvSpPr txBox="1">
            <a:spLocks noChangeArrowheads="1"/>
          </p:cNvSpPr>
          <p:nvPr/>
        </p:nvSpPr>
        <p:spPr bwMode="auto">
          <a:xfrm>
            <a:off x="2324429"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5</a:t>
            </a:r>
          </a:p>
        </p:txBody>
      </p:sp>
      <p:sp>
        <p:nvSpPr>
          <p:cNvPr id="98529" name="Rectangle 225"/>
          <p:cNvSpPr>
            <a:spLocks noChangeArrowheads="1"/>
          </p:cNvSpPr>
          <p:nvPr/>
        </p:nvSpPr>
        <p:spPr bwMode="auto">
          <a:xfrm>
            <a:off x="2711163"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0" name="Text Box 226"/>
          <p:cNvSpPr txBox="1">
            <a:spLocks noChangeArrowheads="1"/>
          </p:cNvSpPr>
          <p:nvPr/>
        </p:nvSpPr>
        <p:spPr bwMode="auto">
          <a:xfrm>
            <a:off x="2655166"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6</a:t>
            </a:r>
          </a:p>
        </p:txBody>
      </p:sp>
      <p:sp>
        <p:nvSpPr>
          <p:cNvPr id="98531" name="Rectangle 227"/>
          <p:cNvSpPr>
            <a:spLocks noChangeArrowheads="1"/>
          </p:cNvSpPr>
          <p:nvPr/>
        </p:nvSpPr>
        <p:spPr bwMode="auto">
          <a:xfrm>
            <a:off x="3041898"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2" name="Text Box 228"/>
          <p:cNvSpPr txBox="1">
            <a:spLocks noChangeArrowheads="1"/>
          </p:cNvSpPr>
          <p:nvPr/>
        </p:nvSpPr>
        <p:spPr bwMode="auto">
          <a:xfrm>
            <a:off x="2985900"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7</a:t>
            </a:r>
          </a:p>
        </p:txBody>
      </p:sp>
      <p:sp>
        <p:nvSpPr>
          <p:cNvPr id="98533" name="Rectangle 229"/>
          <p:cNvSpPr>
            <a:spLocks noChangeArrowheads="1"/>
          </p:cNvSpPr>
          <p:nvPr/>
        </p:nvSpPr>
        <p:spPr bwMode="auto">
          <a:xfrm>
            <a:off x="33726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4" name="Text Box 230"/>
          <p:cNvSpPr txBox="1">
            <a:spLocks noChangeArrowheads="1"/>
          </p:cNvSpPr>
          <p:nvPr/>
        </p:nvSpPr>
        <p:spPr bwMode="auto">
          <a:xfrm>
            <a:off x="3316637"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8</a:t>
            </a:r>
          </a:p>
        </p:txBody>
      </p:sp>
      <p:sp>
        <p:nvSpPr>
          <p:cNvPr id="98535" name="Rectangle 231"/>
          <p:cNvSpPr>
            <a:spLocks noChangeArrowheads="1"/>
          </p:cNvSpPr>
          <p:nvPr/>
        </p:nvSpPr>
        <p:spPr bwMode="auto">
          <a:xfrm>
            <a:off x="3703370"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6" name="Text Box 232"/>
          <p:cNvSpPr txBox="1">
            <a:spLocks noChangeArrowheads="1"/>
          </p:cNvSpPr>
          <p:nvPr/>
        </p:nvSpPr>
        <p:spPr bwMode="auto">
          <a:xfrm>
            <a:off x="3647372"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9</a:t>
            </a:r>
          </a:p>
        </p:txBody>
      </p:sp>
      <p:sp>
        <p:nvSpPr>
          <p:cNvPr id="98537" name="Rectangle 233"/>
          <p:cNvSpPr>
            <a:spLocks noChangeArrowheads="1"/>
          </p:cNvSpPr>
          <p:nvPr/>
        </p:nvSpPr>
        <p:spPr bwMode="auto">
          <a:xfrm>
            <a:off x="4034106"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8" name="Text Box 234"/>
          <p:cNvSpPr txBox="1">
            <a:spLocks noChangeArrowheads="1"/>
          </p:cNvSpPr>
          <p:nvPr/>
        </p:nvSpPr>
        <p:spPr bwMode="auto">
          <a:xfrm>
            <a:off x="3978109"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10</a:t>
            </a:r>
          </a:p>
        </p:txBody>
      </p:sp>
      <p:sp>
        <p:nvSpPr>
          <p:cNvPr id="98539" name="Rectangle 235"/>
          <p:cNvSpPr>
            <a:spLocks noChangeArrowheads="1"/>
          </p:cNvSpPr>
          <p:nvPr/>
        </p:nvSpPr>
        <p:spPr bwMode="auto">
          <a:xfrm>
            <a:off x="4364841"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0" name="Text Box 236"/>
          <p:cNvSpPr txBox="1">
            <a:spLocks noChangeArrowheads="1"/>
          </p:cNvSpPr>
          <p:nvPr/>
        </p:nvSpPr>
        <p:spPr bwMode="auto">
          <a:xfrm>
            <a:off x="4308843"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11</a:t>
            </a:r>
          </a:p>
        </p:txBody>
      </p:sp>
      <p:sp>
        <p:nvSpPr>
          <p:cNvPr id="98541" name="Rectangle 237"/>
          <p:cNvSpPr>
            <a:spLocks noChangeArrowheads="1"/>
          </p:cNvSpPr>
          <p:nvPr/>
        </p:nvSpPr>
        <p:spPr bwMode="auto">
          <a:xfrm>
            <a:off x="4695578"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2" name="Text Box 238"/>
          <p:cNvSpPr txBox="1">
            <a:spLocks noChangeArrowheads="1"/>
          </p:cNvSpPr>
          <p:nvPr/>
        </p:nvSpPr>
        <p:spPr bwMode="auto">
          <a:xfrm>
            <a:off x="4639581"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12</a:t>
            </a:r>
          </a:p>
        </p:txBody>
      </p:sp>
      <p:sp>
        <p:nvSpPr>
          <p:cNvPr id="98543" name="Rectangle 239"/>
          <p:cNvSpPr>
            <a:spLocks noChangeArrowheads="1"/>
          </p:cNvSpPr>
          <p:nvPr/>
        </p:nvSpPr>
        <p:spPr bwMode="auto">
          <a:xfrm>
            <a:off x="5026313" y="6528970"/>
            <a:ext cx="32898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4" name="Text Box 240"/>
          <p:cNvSpPr txBox="1">
            <a:spLocks noChangeArrowheads="1"/>
          </p:cNvSpPr>
          <p:nvPr/>
        </p:nvSpPr>
        <p:spPr bwMode="auto">
          <a:xfrm>
            <a:off x="4970315" y="6859705"/>
            <a:ext cx="440981"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13</a:t>
            </a:r>
          </a:p>
        </p:txBody>
      </p:sp>
      <p:sp>
        <p:nvSpPr>
          <p:cNvPr id="98545" name="Rectangle 241"/>
          <p:cNvSpPr>
            <a:spLocks noChangeArrowheads="1"/>
          </p:cNvSpPr>
          <p:nvPr/>
        </p:nvSpPr>
        <p:spPr bwMode="auto">
          <a:xfrm>
            <a:off x="5355299"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6" name="Text Box 242"/>
          <p:cNvSpPr txBox="1">
            <a:spLocks noChangeArrowheads="1"/>
          </p:cNvSpPr>
          <p:nvPr/>
        </p:nvSpPr>
        <p:spPr bwMode="auto">
          <a:xfrm>
            <a:off x="5299301"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14</a:t>
            </a:r>
          </a:p>
        </p:txBody>
      </p:sp>
      <p:sp>
        <p:nvSpPr>
          <p:cNvPr id="98547" name="Rectangle 243"/>
          <p:cNvSpPr>
            <a:spLocks noChangeArrowheads="1"/>
          </p:cNvSpPr>
          <p:nvPr/>
        </p:nvSpPr>
        <p:spPr bwMode="auto">
          <a:xfrm>
            <a:off x="56860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8" name="Text Box 244"/>
          <p:cNvSpPr txBox="1">
            <a:spLocks noChangeArrowheads="1"/>
          </p:cNvSpPr>
          <p:nvPr/>
        </p:nvSpPr>
        <p:spPr bwMode="auto">
          <a:xfrm>
            <a:off x="5630038"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15</a:t>
            </a:r>
          </a:p>
        </p:txBody>
      </p:sp>
      <p:sp>
        <p:nvSpPr>
          <p:cNvPr id="98549" name="Rectangle 245"/>
          <p:cNvSpPr>
            <a:spLocks noChangeArrowheads="1"/>
          </p:cNvSpPr>
          <p:nvPr/>
        </p:nvSpPr>
        <p:spPr bwMode="auto">
          <a:xfrm>
            <a:off x="6016770"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0" name="Text Box 246"/>
          <p:cNvSpPr txBox="1">
            <a:spLocks noChangeArrowheads="1"/>
          </p:cNvSpPr>
          <p:nvPr/>
        </p:nvSpPr>
        <p:spPr bwMode="auto">
          <a:xfrm>
            <a:off x="5960772"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16</a:t>
            </a:r>
          </a:p>
        </p:txBody>
      </p:sp>
      <p:sp>
        <p:nvSpPr>
          <p:cNvPr id="98551" name="Rectangle 247"/>
          <p:cNvSpPr>
            <a:spLocks noChangeArrowheads="1"/>
          </p:cNvSpPr>
          <p:nvPr/>
        </p:nvSpPr>
        <p:spPr bwMode="auto">
          <a:xfrm>
            <a:off x="6347507"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2" name="Text Box 248"/>
          <p:cNvSpPr txBox="1">
            <a:spLocks noChangeArrowheads="1"/>
          </p:cNvSpPr>
          <p:nvPr/>
        </p:nvSpPr>
        <p:spPr bwMode="auto">
          <a:xfrm>
            <a:off x="6291510"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17</a:t>
            </a:r>
          </a:p>
        </p:txBody>
      </p:sp>
      <p:sp>
        <p:nvSpPr>
          <p:cNvPr id="98553" name="Rectangle 249"/>
          <p:cNvSpPr>
            <a:spLocks noChangeArrowheads="1"/>
          </p:cNvSpPr>
          <p:nvPr/>
        </p:nvSpPr>
        <p:spPr bwMode="auto">
          <a:xfrm>
            <a:off x="6678242"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4" name="Text Box 250"/>
          <p:cNvSpPr txBox="1">
            <a:spLocks noChangeArrowheads="1"/>
          </p:cNvSpPr>
          <p:nvPr/>
        </p:nvSpPr>
        <p:spPr bwMode="auto">
          <a:xfrm>
            <a:off x="6622244"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18</a:t>
            </a:r>
          </a:p>
        </p:txBody>
      </p:sp>
      <p:sp>
        <p:nvSpPr>
          <p:cNvPr id="98555" name="Rectangle 251"/>
          <p:cNvSpPr>
            <a:spLocks noChangeArrowheads="1"/>
          </p:cNvSpPr>
          <p:nvPr/>
        </p:nvSpPr>
        <p:spPr bwMode="auto">
          <a:xfrm>
            <a:off x="7008979"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6" name="Text Box 252"/>
          <p:cNvSpPr txBox="1">
            <a:spLocks noChangeArrowheads="1"/>
          </p:cNvSpPr>
          <p:nvPr/>
        </p:nvSpPr>
        <p:spPr bwMode="auto">
          <a:xfrm>
            <a:off x="6952981"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19</a:t>
            </a:r>
          </a:p>
        </p:txBody>
      </p:sp>
      <p:sp>
        <p:nvSpPr>
          <p:cNvPr id="98557" name="Rectangle 253"/>
          <p:cNvSpPr>
            <a:spLocks noChangeArrowheads="1"/>
          </p:cNvSpPr>
          <p:nvPr/>
        </p:nvSpPr>
        <p:spPr bwMode="auto">
          <a:xfrm>
            <a:off x="7339713"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8" name="Text Box 254"/>
          <p:cNvSpPr txBox="1">
            <a:spLocks noChangeArrowheads="1"/>
          </p:cNvSpPr>
          <p:nvPr/>
        </p:nvSpPr>
        <p:spPr bwMode="auto">
          <a:xfrm>
            <a:off x="7283715"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20</a:t>
            </a:r>
          </a:p>
        </p:txBody>
      </p:sp>
      <p:sp>
        <p:nvSpPr>
          <p:cNvPr id="98559" name="Rectangle 255"/>
          <p:cNvSpPr>
            <a:spLocks noChangeArrowheads="1"/>
          </p:cNvSpPr>
          <p:nvPr/>
        </p:nvSpPr>
        <p:spPr bwMode="auto">
          <a:xfrm>
            <a:off x="7670450"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0" name="Text Box 256"/>
          <p:cNvSpPr txBox="1">
            <a:spLocks noChangeArrowheads="1"/>
          </p:cNvSpPr>
          <p:nvPr/>
        </p:nvSpPr>
        <p:spPr bwMode="auto">
          <a:xfrm>
            <a:off x="7614453"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21</a:t>
            </a:r>
          </a:p>
        </p:txBody>
      </p:sp>
      <p:sp>
        <p:nvSpPr>
          <p:cNvPr id="98561" name="Rectangle 257"/>
          <p:cNvSpPr>
            <a:spLocks noChangeArrowheads="1"/>
          </p:cNvSpPr>
          <p:nvPr/>
        </p:nvSpPr>
        <p:spPr bwMode="auto">
          <a:xfrm>
            <a:off x="8001185"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2" name="Text Box 258"/>
          <p:cNvSpPr txBox="1">
            <a:spLocks noChangeArrowheads="1"/>
          </p:cNvSpPr>
          <p:nvPr/>
        </p:nvSpPr>
        <p:spPr bwMode="auto">
          <a:xfrm>
            <a:off x="7945187"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22</a:t>
            </a:r>
          </a:p>
        </p:txBody>
      </p:sp>
      <p:sp>
        <p:nvSpPr>
          <p:cNvPr id="98563" name="Rectangle 259"/>
          <p:cNvSpPr>
            <a:spLocks noChangeArrowheads="1"/>
          </p:cNvSpPr>
          <p:nvPr/>
        </p:nvSpPr>
        <p:spPr bwMode="auto">
          <a:xfrm>
            <a:off x="8331922"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4" name="Text Box 260"/>
          <p:cNvSpPr txBox="1">
            <a:spLocks noChangeArrowheads="1"/>
          </p:cNvSpPr>
          <p:nvPr/>
        </p:nvSpPr>
        <p:spPr bwMode="auto">
          <a:xfrm>
            <a:off x="8275924"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23</a:t>
            </a:r>
          </a:p>
        </p:txBody>
      </p:sp>
      <p:sp>
        <p:nvSpPr>
          <p:cNvPr id="98565" name="Rectangle 261"/>
          <p:cNvSpPr>
            <a:spLocks noChangeArrowheads="1"/>
          </p:cNvSpPr>
          <p:nvPr/>
        </p:nvSpPr>
        <p:spPr bwMode="auto">
          <a:xfrm>
            <a:off x="8662656"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6" name="Text Box 262"/>
          <p:cNvSpPr txBox="1">
            <a:spLocks noChangeArrowheads="1"/>
          </p:cNvSpPr>
          <p:nvPr/>
        </p:nvSpPr>
        <p:spPr bwMode="auto">
          <a:xfrm>
            <a:off x="8606658"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24</a:t>
            </a:r>
          </a:p>
        </p:txBody>
      </p:sp>
      <p:sp>
        <p:nvSpPr>
          <p:cNvPr id="98567" name="Rectangle 263"/>
          <p:cNvSpPr>
            <a:spLocks noChangeArrowheads="1"/>
          </p:cNvSpPr>
          <p:nvPr/>
        </p:nvSpPr>
        <p:spPr bwMode="auto">
          <a:xfrm>
            <a:off x="8993393"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8" name="Text Box 264"/>
          <p:cNvSpPr txBox="1">
            <a:spLocks noChangeArrowheads="1"/>
          </p:cNvSpPr>
          <p:nvPr/>
        </p:nvSpPr>
        <p:spPr bwMode="auto">
          <a:xfrm>
            <a:off x="8937396"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25</a:t>
            </a:r>
          </a:p>
        </p:txBody>
      </p:sp>
      <p:sp>
        <p:nvSpPr>
          <p:cNvPr id="98569" name="Text Box 265"/>
          <p:cNvSpPr txBox="1">
            <a:spLocks noChangeArrowheads="1"/>
          </p:cNvSpPr>
          <p:nvPr/>
        </p:nvSpPr>
        <p:spPr bwMode="auto">
          <a:xfrm>
            <a:off x="9054640" y="2869877"/>
            <a:ext cx="383234"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G</a:t>
            </a:r>
          </a:p>
        </p:txBody>
      </p:sp>
      <p:sp>
        <p:nvSpPr>
          <p:cNvPr id="98570" name="Text Box 266"/>
          <p:cNvSpPr txBox="1">
            <a:spLocks noChangeArrowheads="1"/>
          </p:cNvSpPr>
          <p:nvPr/>
        </p:nvSpPr>
        <p:spPr bwMode="auto">
          <a:xfrm>
            <a:off x="8956644" y="2869877"/>
            <a:ext cx="271239"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I</a:t>
            </a:r>
          </a:p>
        </p:txBody>
      </p:sp>
      <p:sp>
        <p:nvSpPr>
          <p:cNvPr id="98571" name="Text Box 267"/>
          <p:cNvSpPr txBox="1">
            <a:spLocks noChangeArrowheads="1"/>
          </p:cNvSpPr>
          <p:nvPr/>
        </p:nvSpPr>
        <p:spPr bwMode="auto">
          <a:xfrm>
            <a:off x="8788651"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L</a:t>
            </a:r>
          </a:p>
        </p:txBody>
      </p:sp>
      <p:sp>
        <p:nvSpPr>
          <p:cNvPr id="98572" name="Text Box 268"/>
          <p:cNvSpPr txBox="1">
            <a:spLocks noChangeArrowheads="1"/>
          </p:cNvSpPr>
          <p:nvPr/>
        </p:nvSpPr>
        <p:spPr bwMode="auto">
          <a:xfrm>
            <a:off x="8620659"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L</a:t>
            </a:r>
          </a:p>
        </p:txBody>
      </p:sp>
      <p:sp>
        <p:nvSpPr>
          <p:cNvPr id="98573" name="Text Box 269"/>
          <p:cNvSpPr txBox="1">
            <a:spLocks noChangeArrowheads="1"/>
          </p:cNvSpPr>
          <p:nvPr/>
        </p:nvSpPr>
        <p:spPr bwMode="auto">
          <a:xfrm>
            <a:off x="8522663" y="2869877"/>
            <a:ext cx="271239"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I</a:t>
            </a:r>
          </a:p>
        </p:txBody>
      </p:sp>
      <p:sp>
        <p:nvSpPr>
          <p:cNvPr id="98574" name="Text Box 270"/>
          <p:cNvSpPr txBox="1">
            <a:spLocks noChangeArrowheads="1"/>
          </p:cNvSpPr>
          <p:nvPr/>
        </p:nvSpPr>
        <p:spPr bwMode="auto">
          <a:xfrm>
            <a:off x="8340671" y="2869877"/>
            <a:ext cx="355235"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R</a:t>
            </a:r>
          </a:p>
        </p:txBody>
      </p:sp>
      <p:sp>
        <p:nvSpPr>
          <p:cNvPr id="98575" name="Text Box 271"/>
          <p:cNvSpPr txBox="1">
            <a:spLocks noChangeArrowheads="1"/>
          </p:cNvSpPr>
          <p:nvPr/>
        </p:nvSpPr>
        <p:spPr bwMode="auto">
          <a:xfrm>
            <a:off x="8172678"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B</a:t>
            </a:r>
          </a:p>
        </p:txBody>
      </p:sp>
      <p:sp>
        <p:nvSpPr>
          <p:cNvPr id="98576" name="Text Box 272"/>
          <p:cNvSpPr txBox="1">
            <a:spLocks noChangeArrowheads="1"/>
          </p:cNvSpPr>
          <p:nvPr/>
        </p:nvSpPr>
        <p:spPr bwMode="auto">
          <a:xfrm>
            <a:off x="8060683" y="2869877"/>
            <a:ext cx="285238"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 </a:t>
            </a:r>
          </a:p>
        </p:txBody>
      </p:sp>
      <p:sp>
        <p:nvSpPr>
          <p:cNvPr id="98577" name="Text Box 273"/>
          <p:cNvSpPr txBox="1">
            <a:spLocks noChangeArrowheads="1"/>
          </p:cNvSpPr>
          <p:nvPr/>
        </p:nvSpPr>
        <p:spPr bwMode="auto">
          <a:xfrm>
            <a:off x="7892690"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S</a:t>
            </a:r>
          </a:p>
        </p:txBody>
      </p:sp>
      <p:sp>
        <p:nvSpPr>
          <p:cNvPr id="98578" name="Text Box 274"/>
          <p:cNvSpPr txBox="1">
            <a:spLocks noChangeArrowheads="1"/>
          </p:cNvSpPr>
          <p:nvPr/>
        </p:nvSpPr>
        <p:spPr bwMode="auto">
          <a:xfrm>
            <a:off x="7696698" y="2869877"/>
            <a:ext cx="369235"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A</a:t>
            </a:r>
          </a:p>
        </p:txBody>
      </p:sp>
      <p:sp>
        <p:nvSpPr>
          <p:cNvPr id="98579" name="Text Box 275"/>
          <p:cNvSpPr txBox="1">
            <a:spLocks noChangeArrowheads="1"/>
          </p:cNvSpPr>
          <p:nvPr/>
        </p:nvSpPr>
        <p:spPr bwMode="auto">
          <a:xfrm>
            <a:off x="7458709" y="2869877"/>
            <a:ext cx="411233"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W</a:t>
            </a:r>
          </a:p>
        </p:txBody>
      </p:sp>
      <p:sp>
        <p:nvSpPr>
          <p:cNvPr id="98580" name="Text Box 276"/>
          <p:cNvSpPr txBox="1">
            <a:spLocks noChangeArrowheads="1"/>
          </p:cNvSpPr>
          <p:nvPr/>
        </p:nvSpPr>
        <p:spPr bwMode="auto">
          <a:xfrm>
            <a:off x="7276717" y="2869877"/>
            <a:ext cx="355235"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T</a:t>
            </a:r>
          </a:p>
        </p:txBody>
      </p:sp>
      <p:sp>
        <p:nvSpPr>
          <p:cNvPr id="98581" name="Rectangle 277"/>
          <p:cNvSpPr>
            <a:spLocks noChangeArrowheads="1"/>
          </p:cNvSpPr>
          <p:nvPr/>
        </p:nvSpPr>
        <p:spPr bwMode="auto">
          <a:xfrm>
            <a:off x="7008979"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2" name="Rectangle 278"/>
          <p:cNvSpPr>
            <a:spLocks noChangeArrowheads="1"/>
          </p:cNvSpPr>
          <p:nvPr/>
        </p:nvSpPr>
        <p:spPr bwMode="auto">
          <a:xfrm>
            <a:off x="8001185"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3" name="Rectangle 279"/>
          <p:cNvSpPr>
            <a:spLocks noChangeArrowheads="1"/>
          </p:cNvSpPr>
          <p:nvPr/>
        </p:nvSpPr>
        <p:spPr bwMode="auto">
          <a:xfrm>
            <a:off x="728497" y="6528970"/>
            <a:ext cx="32898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4" name="Rectangle 280"/>
          <p:cNvSpPr>
            <a:spLocks noChangeArrowheads="1"/>
          </p:cNvSpPr>
          <p:nvPr/>
        </p:nvSpPr>
        <p:spPr bwMode="auto">
          <a:xfrm>
            <a:off x="6678242"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5" name="Rectangle 281"/>
          <p:cNvSpPr>
            <a:spLocks noChangeArrowheads="1"/>
          </p:cNvSpPr>
          <p:nvPr/>
        </p:nvSpPr>
        <p:spPr bwMode="auto">
          <a:xfrm>
            <a:off x="1057483"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6" name="Rectangle 282"/>
          <p:cNvSpPr>
            <a:spLocks noChangeArrowheads="1"/>
          </p:cNvSpPr>
          <p:nvPr/>
        </p:nvSpPr>
        <p:spPr bwMode="auto">
          <a:xfrm>
            <a:off x="6347507"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7" name="Rectangle 283"/>
          <p:cNvSpPr>
            <a:spLocks noChangeArrowheads="1"/>
          </p:cNvSpPr>
          <p:nvPr/>
        </p:nvSpPr>
        <p:spPr bwMode="auto">
          <a:xfrm>
            <a:off x="33726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8" name="Rectangle 284"/>
          <p:cNvSpPr>
            <a:spLocks noChangeArrowheads="1"/>
          </p:cNvSpPr>
          <p:nvPr/>
        </p:nvSpPr>
        <p:spPr bwMode="auto">
          <a:xfrm>
            <a:off x="4364841"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9" name="Rectangle 285"/>
          <p:cNvSpPr>
            <a:spLocks noChangeArrowheads="1"/>
          </p:cNvSpPr>
          <p:nvPr/>
        </p:nvSpPr>
        <p:spPr bwMode="auto">
          <a:xfrm>
            <a:off x="4364841"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2</a:t>
            </a:r>
          </a:p>
        </p:txBody>
      </p:sp>
      <p:sp>
        <p:nvSpPr>
          <p:cNvPr id="98590" name="Rectangle 286"/>
          <p:cNvSpPr>
            <a:spLocks noChangeArrowheads="1"/>
          </p:cNvSpPr>
          <p:nvPr/>
        </p:nvSpPr>
        <p:spPr bwMode="auto">
          <a:xfrm>
            <a:off x="33726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2</a:t>
            </a:r>
          </a:p>
        </p:txBody>
      </p:sp>
      <p:sp>
        <p:nvSpPr>
          <p:cNvPr id="98591" name="Rectangle 287"/>
          <p:cNvSpPr>
            <a:spLocks noChangeArrowheads="1"/>
          </p:cNvSpPr>
          <p:nvPr/>
        </p:nvSpPr>
        <p:spPr bwMode="auto">
          <a:xfrm>
            <a:off x="2711163"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3" name="Title 2">
            <a:extLst>
              <a:ext uri="{FF2B5EF4-FFF2-40B4-BE49-F238E27FC236}">
                <a16:creationId xmlns:a16="http://schemas.microsoft.com/office/drawing/2014/main" id="{91C0E211-50F7-7146-8EB0-55AF8A23D5B5}"/>
              </a:ext>
            </a:extLst>
          </p:cNvPr>
          <p:cNvSpPr>
            <a:spLocks noGrp="1"/>
          </p:cNvSpPr>
          <p:nvPr>
            <p:ph type="title"/>
          </p:nvPr>
        </p:nvSpPr>
        <p:spPr/>
        <p:txBody>
          <a:bodyPr/>
          <a:lstStyle/>
          <a:p>
            <a:endParaRPr lang="en-US"/>
          </a:p>
        </p:txBody>
      </p:sp>
      <p:sp>
        <p:nvSpPr>
          <p:cNvPr id="85" name="Title Placeholder 1">
            <a:extLst>
              <a:ext uri="{FF2B5EF4-FFF2-40B4-BE49-F238E27FC236}">
                <a16:creationId xmlns:a16="http://schemas.microsoft.com/office/drawing/2014/main" id="{F35F2C0A-B65F-2443-9672-ED8EF644A77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Implementation Strategy</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999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fill="hold" nodeType="clickEffect">
                                  <p:stCondLst>
                                    <p:cond delay="0"/>
                                  </p:stCondLst>
                                  <p:childTnLst>
                                    <p:animMotion origin="layout" path="M 0.000 0.000 L -0.241 0.000 " pathEditMode="relative" rAng="0" ptsTypes="AA">
                                      <p:cBhvr>
                                        <p:cTn id="6" dur="867" fill="hold"/>
                                        <p:tgtEl>
                                          <p:spTgt spid="98580"/>
                                        </p:tgtEl>
                                        <p:attrNameLst>
                                          <p:attrName>ppt_x</p:attrName>
                                          <p:attrName>ppt_y</p:attrName>
                                        </p:attrNameLst>
                                      </p:cBhvr>
                                      <p:rCtr x="-241" y="0"/>
                                    </p:animMotion>
                                  </p:childTnLst>
                                </p:cTn>
                              </p:par>
                            </p:childTnLst>
                          </p:cTn>
                        </p:par>
                        <p:par>
                          <p:cTn id="7" fill="hold">
                            <p:stCondLst>
                              <p:cond delay="867"/>
                            </p:stCondLst>
                            <p:childTnLst>
                              <p:par>
                                <p:cTn id="8" presetID="42" presetClass="path" presetSubtype="0" fill="hold" nodeType="afterEffect">
                                  <p:stCondLst>
                                    <p:cond delay="0"/>
                                  </p:stCondLst>
                                  <p:childTnLst>
                                    <p:animMotion origin="layout" path="M -0.241 0.000 L -0.241 0.166 " pathEditMode="relative" rAng="0" ptsTypes="AA">
                                      <p:cBhvr>
                                        <p:cTn id="9" dur="448" fill="hold"/>
                                        <p:tgtEl>
                                          <p:spTgt spid="98580"/>
                                        </p:tgtEl>
                                        <p:attrNameLst>
                                          <p:attrName>ppt_x</p:attrName>
                                          <p:attrName>ppt_y</p:attrName>
                                        </p:attrNameLst>
                                      </p:cBhvr>
                                      <p:rCtr x="0" y="166"/>
                                    </p:animMotion>
                                  </p:childTnLst>
                                </p:cTn>
                              </p:par>
                            </p:childTnLst>
                          </p:cTn>
                        </p:par>
                        <p:par>
                          <p:cTn id="10" fill="hold">
                            <p:stCondLst>
                              <p:cond delay="1315"/>
                            </p:stCondLst>
                            <p:childTnLst>
                              <p:par>
                                <p:cTn id="11" presetID="56" presetClass="path" presetSubtype="0" decel="50000" fill="hold" nodeType="afterEffect">
                                  <p:stCondLst>
                                    <p:cond delay="0"/>
                                  </p:stCondLst>
                                  <p:childTnLst>
                                    <p:animMotion origin="layout" path="M -0.241 0.166 L -0.028 0.429 " pathEditMode="relative" rAng="0" ptsTypes="AA">
                                      <p:cBhvr>
                                        <p:cTn id="12" dur="1045" fill="hold"/>
                                        <p:tgtEl>
                                          <p:spTgt spid="98580"/>
                                        </p:tgtEl>
                                        <p:attrNameLst>
                                          <p:attrName>ppt_x</p:attrName>
                                          <p:attrName>ppt_y</p:attrName>
                                        </p:attrNameLst>
                                      </p:cBhvr>
                                      <p:rCtr x="213" y="263"/>
                                    </p:animMotion>
                                  </p:childTnLst>
                                </p:cTn>
                              </p:par>
                            </p:childTnLst>
                          </p:cTn>
                        </p:par>
                        <p:par>
                          <p:cTn id="13" fill="hold">
                            <p:stCondLst>
                              <p:cond delay="2360"/>
                            </p:stCondLst>
                            <p:childTnLst>
                              <p:par>
                                <p:cTn id="14" presetID="1" presetClass="entr" presetSubtype="0" fill="hold" nodeType="afterEffect">
                                  <p:stCondLst>
                                    <p:cond delay="0"/>
                                  </p:stCondLst>
                                  <p:childTnLst>
                                    <p:set>
                                      <p:cBhvr>
                                        <p:cTn id="15" dur="1" fill="hold">
                                          <p:stCondLst>
                                            <p:cond delay="0"/>
                                          </p:stCondLst>
                                        </p:cTn>
                                        <p:tgtEl>
                                          <p:spTgt spid="9858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5" presetClass="path" presetSubtype="0" accel="50000" fill="hold" nodeType="clickEffect">
                                  <p:stCondLst>
                                    <p:cond delay="0"/>
                                  </p:stCondLst>
                                  <p:childTnLst>
                                    <p:animMotion origin="layout" path="M 0.000 0.000 L -0.262 0.000 " pathEditMode="relative" rAng="0" ptsTypes="AA">
                                      <p:cBhvr>
                                        <p:cTn id="19" dur="942" fill="hold"/>
                                        <p:tgtEl>
                                          <p:spTgt spid="98579"/>
                                        </p:tgtEl>
                                        <p:attrNameLst>
                                          <p:attrName>ppt_x</p:attrName>
                                          <p:attrName>ppt_y</p:attrName>
                                        </p:attrNameLst>
                                      </p:cBhvr>
                                      <p:rCtr x="-262" y="0"/>
                                    </p:animMotion>
                                  </p:childTnLst>
                                </p:cTn>
                              </p:par>
                            </p:childTnLst>
                          </p:cTn>
                        </p:par>
                        <p:par>
                          <p:cTn id="20" fill="hold">
                            <p:stCondLst>
                              <p:cond delay="942"/>
                            </p:stCondLst>
                            <p:childTnLst>
                              <p:par>
                                <p:cTn id="21" presetID="42" presetClass="path" presetSubtype="0" fill="hold" nodeType="afterEffect">
                                  <p:stCondLst>
                                    <p:cond delay="0"/>
                                  </p:stCondLst>
                                  <p:childTnLst>
                                    <p:animMotion origin="layout" path="M -0.262 0.000 L -0.262 0.166 " pathEditMode="relative" rAng="0" ptsTypes="AA">
                                      <p:cBhvr>
                                        <p:cTn id="22" dur="448" fill="hold"/>
                                        <p:tgtEl>
                                          <p:spTgt spid="98579"/>
                                        </p:tgtEl>
                                        <p:attrNameLst>
                                          <p:attrName>ppt_x</p:attrName>
                                          <p:attrName>ppt_y</p:attrName>
                                        </p:attrNameLst>
                                      </p:cBhvr>
                                      <p:rCtr x="0" y="166"/>
                                    </p:animMotion>
                                  </p:childTnLst>
                                </p:cTn>
                              </p:par>
                            </p:childTnLst>
                          </p:cTn>
                        </p:par>
                        <p:par>
                          <p:cTn id="23" fill="hold">
                            <p:stCondLst>
                              <p:cond delay="1390"/>
                            </p:stCondLst>
                            <p:childTnLst>
                              <p:par>
                                <p:cTn id="24" presetID="56" presetClass="path" presetSubtype="0" decel="50000" fill="hold" nodeType="afterEffect">
                                  <p:stCondLst>
                                    <p:cond delay="0"/>
                                  </p:stCondLst>
                                  <p:childTnLst>
                                    <p:animMotion origin="layout" path="M -0.262 0.166 L 0.050 0.429 " pathEditMode="relative" rAng="0" ptsTypes="AA">
                                      <p:cBhvr>
                                        <p:cTn id="25" dur="1327" fill="hold"/>
                                        <p:tgtEl>
                                          <p:spTgt spid="98579"/>
                                        </p:tgtEl>
                                        <p:attrNameLst>
                                          <p:attrName>ppt_x</p:attrName>
                                          <p:attrName>ppt_y</p:attrName>
                                        </p:attrNameLst>
                                      </p:cBhvr>
                                      <p:rCtr x="312" y="263"/>
                                    </p:animMotion>
                                  </p:childTnLst>
                                </p:cTn>
                              </p:par>
                            </p:childTnLst>
                          </p:cTn>
                        </p:par>
                        <p:par>
                          <p:cTn id="26" fill="hold">
                            <p:stCondLst>
                              <p:cond delay="2717"/>
                            </p:stCondLst>
                            <p:childTnLst>
                              <p:par>
                                <p:cTn id="27" presetID="1" presetClass="entr" presetSubtype="0" fill="hold" nodeType="afterEffect">
                                  <p:stCondLst>
                                    <p:cond delay="0"/>
                                  </p:stCondLst>
                                  <p:childTnLst>
                                    <p:set>
                                      <p:cBhvr>
                                        <p:cTn id="28" dur="1" fill="hold">
                                          <p:stCondLst>
                                            <p:cond delay="0"/>
                                          </p:stCondLst>
                                        </p:cTn>
                                        <p:tgtEl>
                                          <p:spTgt spid="985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5" presetClass="path" presetSubtype="0" accel="50000" fill="hold" nodeType="clickEffect">
                                  <p:stCondLst>
                                    <p:cond delay="0"/>
                                  </p:stCondLst>
                                  <p:childTnLst>
                                    <p:animMotion origin="layout" path="M 0.000 0.000 L -0.283 0.000 " pathEditMode="relative" rAng="0" ptsTypes="AA">
                                      <p:cBhvr>
                                        <p:cTn id="32" dur="1019" fill="hold"/>
                                        <p:tgtEl>
                                          <p:spTgt spid="98578"/>
                                        </p:tgtEl>
                                        <p:attrNameLst>
                                          <p:attrName>ppt_x</p:attrName>
                                          <p:attrName>ppt_y</p:attrName>
                                        </p:attrNameLst>
                                      </p:cBhvr>
                                      <p:rCtr x="-283" y="0"/>
                                    </p:animMotion>
                                  </p:childTnLst>
                                </p:cTn>
                              </p:par>
                            </p:childTnLst>
                          </p:cTn>
                        </p:par>
                        <p:par>
                          <p:cTn id="33" fill="hold">
                            <p:stCondLst>
                              <p:cond delay="1019"/>
                            </p:stCondLst>
                            <p:childTnLst>
                              <p:par>
                                <p:cTn id="34" presetID="42" presetClass="path" presetSubtype="0" fill="hold" nodeType="afterEffect">
                                  <p:stCondLst>
                                    <p:cond delay="0"/>
                                  </p:stCondLst>
                                  <p:childTnLst>
                                    <p:animMotion origin="layout" path="M -0.283 0.000 L -0.283 0.166 " pathEditMode="relative" rAng="0" ptsTypes="AA">
                                      <p:cBhvr>
                                        <p:cTn id="35" dur="448" fill="hold"/>
                                        <p:tgtEl>
                                          <p:spTgt spid="98578"/>
                                        </p:tgtEl>
                                        <p:attrNameLst>
                                          <p:attrName>ppt_x</p:attrName>
                                          <p:attrName>ppt_y</p:attrName>
                                        </p:attrNameLst>
                                      </p:cBhvr>
                                      <p:rCtr x="0" y="166"/>
                                    </p:animMotion>
                                  </p:childTnLst>
                                </p:cTn>
                              </p:par>
                            </p:childTnLst>
                          </p:cTn>
                        </p:par>
                        <p:par>
                          <p:cTn id="36" fill="hold">
                            <p:stCondLst>
                              <p:cond delay="1467"/>
                            </p:stCondLst>
                            <p:childTnLst>
                              <p:par>
                                <p:cTn id="37" presetID="49" presetClass="path" presetSubtype="0" decel="50000" fill="hold" nodeType="afterEffect">
                                  <p:stCondLst>
                                    <p:cond delay="0"/>
                                  </p:stCondLst>
                                  <p:childTnLst>
                                    <p:animMotion origin="layout" path="M -0.283 0.166 L -0.693 0.429 " pathEditMode="relative" rAng="0" ptsTypes="AA">
                                      <p:cBhvr>
                                        <p:cTn id="38" dur="1637" fill="hold"/>
                                        <p:tgtEl>
                                          <p:spTgt spid="98578"/>
                                        </p:tgtEl>
                                        <p:attrNameLst>
                                          <p:attrName>ppt_x</p:attrName>
                                          <p:attrName>ppt_y</p:attrName>
                                        </p:attrNameLst>
                                      </p:cBhvr>
                                      <p:rCtr x="-410" y="263"/>
                                    </p:animMotion>
                                  </p:childTnLst>
                                </p:cTn>
                              </p:par>
                            </p:childTnLst>
                          </p:cTn>
                        </p:par>
                        <p:par>
                          <p:cTn id="39" fill="hold">
                            <p:stCondLst>
                              <p:cond delay="3104"/>
                            </p:stCondLst>
                            <p:childTnLst>
                              <p:par>
                                <p:cTn id="40" presetID="1" presetClass="entr" presetSubtype="0" fill="hold" nodeType="afterEffect">
                                  <p:stCondLst>
                                    <p:cond delay="0"/>
                                  </p:stCondLst>
                                  <p:childTnLst>
                                    <p:set>
                                      <p:cBhvr>
                                        <p:cTn id="41" dur="1" fill="hold">
                                          <p:stCondLst>
                                            <p:cond delay="0"/>
                                          </p:stCondLst>
                                        </p:cTn>
                                        <p:tgtEl>
                                          <p:spTgt spid="9858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5" presetClass="path" presetSubtype="0" accel="50000" fill="hold" nodeType="clickEffect">
                                  <p:stCondLst>
                                    <p:cond delay="0"/>
                                  </p:stCondLst>
                                  <p:childTnLst>
                                    <p:animMotion origin="layout" path="M 0.000 0.000 L -0.301 0.000 " pathEditMode="relative" rAng="0" ptsTypes="AA">
                                      <p:cBhvr>
                                        <p:cTn id="45" dur="1084" fill="hold"/>
                                        <p:tgtEl>
                                          <p:spTgt spid="98577"/>
                                        </p:tgtEl>
                                        <p:attrNameLst>
                                          <p:attrName>ppt_x</p:attrName>
                                          <p:attrName>ppt_y</p:attrName>
                                        </p:attrNameLst>
                                      </p:cBhvr>
                                      <p:rCtr x="-301" y="0"/>
                                    </p:animMotion>
                                  </p:childTnLst>
                                </p:cTn>
                              </p:par>
                            </p:childTnLst>
                          </p:cTn>
                        </p:par>
                        <p:par>
                          <p:cTn id="46" fill="hold">
                            <p:stCondLst>
                              <p:cond delay="1084"/>
                            </p:stCondLst>
                            <p:childTnLst>
                              <p:par>
                                <p:cTn id="47" presetID="42" presetClass="path" presetSubtype="0" fill="hold" nodeType="afterEffect">
                                  <p:stCondLst>
                                    <p:cond delay="0"/>
                                  </p:stCondLst>
                                  <p:childTnLst>
                                    <p:animMotion origin="layout" path="M -0.301 0.000 L -0.301 0.166 " pathEditMode="relative" rAng="0" ptsTypes="AA">
                                      <p:cBhvr>
                                        <p:cTn id="48" dur="448" fill="hold"/>
                                        <p:tgtEl>
                                          <p:spTgt spid="98577"/>
                                        </p:tgtEl>
                                        <p:attrNameLst>
                                          <p:attrName>ppt_x</p:attrName>
                                          <p:attrName>ppt_y</p:attrName>
                                        </p:attrNameLst>
                                      </p:cBhvr>
                                      <p:rCtr x="0" y="166"/>
                                    </p:animMotion>
                                  </p:childTnLst>
                                </p:cTn>
                              </p:par>
                            </p:childTnLst>
                          </p:cTn>
                        </p:par>
                        <p:par>
                          <p:cTn id="49" fill="hold">
                            <p:stCondLst>
                              <p:cond delay="1532"/>
                            </p:stCondLst>
                            <p:childTnLst>
                              <p:par>
                                <p:cTn id="50" presetID="56" presetClass="path" presetSubtype="0" decel="50000" fill="hold" nodeType="afterEffect">
                                  <p:stCondLst>
                                    <p:cond delay="0"/>
                                  </p:stCondLst>
                                  <p:childTnLst>
                                    <p:animMotion origin="layout" path="M -0.301 0.166 L -0.121 0.429 " pathEditMode="relative" rAng="0" ptsTypes="AA">
                                      <p:cBhvr>
                                        <p:cTn id="51" dur="961" fill="hold"/>
                                        <p:tgtEl>
                                          <p:spTgt spid="98577"/>
                                        </p:tgtEl>
                                        <p:attrNameLst>
                                          <p:attrName>ppt_x</p:attrName>
                                          <p:attrName>ppt_y</p:attrName>
                                        </p:attrNameLst>
                                      </p:cBhvr>
                                      <p:rCtr x="180" y="263"/>
                                    </p:animMotion>
                                  </p:childTnLst>
                                </p:cTn>
                              </p:par>
                            </p:childTnLst>
                          </p:cTn>
                        </p:par>
                        <p:par>
                          <p:cTn id="52" fill="hold">
                            <p:stCondLst>
                              <p:cond delay="2493"/>
                            </p:stCondLst>
                            <p:childTnLst>
                              <p:par>
                                <p:cTn id="53" presetID="1" presetClass="entr" presetSubtype="0" fill="hold" nodeType="afterEffect">
                                  <p:stCondLst>
                                    <p:cond delay="0"/>
                                  </p:stCondLst>
                                  <p:childTnLst>
                                    <p:set>
                                      <p:cBhvr>
                                        <p:cTn id="54" dur="1" fill="hold">
                                          <p:stCondLst>
                                            <p:cond delay="0"/>
                                          </p:stCondLst>
                                        </p:cTn>
                                        <p:tgtEl>
                                          <p:spTgt spid="9858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35" presetClass="path" presetSubtype="0" accel="50000" fill="hold" nodeType="clickEffect">
                                  <p:stCondLst>
                                    <p:cond delay="0"/>
                                  </p:stCondLst>
                                  <p:childTnLst>
                                    <p:animMotion origin="layout" path="M 0.000 0.000 L -0.329 0.000 " pathEditMode="relative" rAng="0" ptsTypes="AA">
                                      <p:cBhvr>
                                        <p:cTn id="58" dur="1184" fill="hold"/>
                                        <p:tgtEl>
                                          <p:spTgt spid="98575"/>
                                        </p:tgtEl>
                                        <p:attrNameLst>
                                          <p:attrName>ppt_x</p:attrName>
                                          <p:attrName>ppt_y</p:attrName>
                                        </p:attrNameLst>
                                      </p:cBhvr>
                                      <p:rCtr x="-329" y="0"/>
                                    </p:animMotion>
                                  </p:childTnLst>
                                </p:cTn>
                              </p:par>
                            </p:childTnLst>
                          </p:cTn>
                        </p:par>
                        <p:par>
                          <p:cTn id="59" fill="hold">
                            <p:stCondLst>
                              <p:cond delay="1184"/>
                            </p:stCondLst>
                            <p:childTnLst>
                              <p:par>
                                <p:cTn id="60" presetID="42" presetClass="path" presetSubtype="0" fill="hold" nodeType="afterEffect">
                                  <p:stCondLst>
                                    <p:cond delay="0"/>
                                  </p:stCondLst>
                                  <p:childTnLst>
                                    <p:animMotion origin="layout" path="M -0.329 0.000 L -0.329 0.166 " pathEditMode="relative" rAng="0" ptsTypes="AA">
                                      <p:cBhvr>
                                        <p:cTn id="61" dur="448" fill="hold"/>
                                        <p:tgtEl>
                                          <p:spTgt spid="98575"/>
                                        </p:tgtEl>
                                        <p:attrNameLst>
                                          <p:attrName>ppt_x</p:attrName>
                                          <p:attrName>ppt_y</p:attrName>
                                        </p:attrNameLst>
                                      </p:cBhvr>
                                      <p:rCtr x="0" y="166"/>
                                    </p:animMotion>
                                  </p:childTnLst>
                                </p:cTn>
                              </p:par>
                            </p:childTnLst>
                          </p:cTn>
                        </p:par>
                        <p:par>
                          <p:cTn id="62" fill="hold">
                            <p:stCondLst>
                              <p:cond delay="1632"/>
                            </p:stCondLst>
                            <p:childTnLst>
                              <p:par>
                                <p:cTn id="63" presetID="49" presetClass="path" presetSubtype="0" decel="50000" fill="hold" nodeType="afterEffect">
                                  <p:stCondLst>
                                    <p:cond delay="0"/>
                                  </p:stCondLst>
                                  <p:childTnLst>
                                    <p:animMotion origin="layout" path="M -0.329 0.166 L -0.706 0.429 " pathEditMode="relative" rAng="0" ptsTypes="AA">
                                      <p:cBhvr>
                                        <p:cTn id="64" dur="1532" fill="hold"/>
                                        <p:tgtEl>
                                          <p:spTgt spid="98575"/>
                                        </p:tgtEl>
                                        <p:attrNameLst>
                                          <p:attrName>ppt_x</p:attrName>
                                          <p:attrName>ppt_y</p:attrName>
                                        </p:attrNameLst>
                                      </p:cBhvr>
                                      <p:rCtr x="-377" y="263"/>
                                    </p:animMotion>
                                  </p:childTnLst>
                                </p:cTn>
                              </p:par>
                            </p:childTnLst>
                          </p:cTn>
                        </p:par>
                        <p:par>
                          <p:cTn id="65" fill="hold">
                            <p:stCondLst>
                              <p:cond delay="3164"/>
                            </p:stCondLst>
                            <p:childTnLst>
                              <p:par>
                                <p:cTn id="66" presetID="1" presetClass="entr" presetSubtype="0" fill="hold" nodeType="afterEffect">
                                  <p:stCondLst>
                                    <p:cond delay="0"/>
                                  </p:stCondLst>
                                  <p:childTnLst>
                                    <p:set>
                                      <p:cBhvr>
                                        <p:cTn id="67" dur="1" fill="hold">
                                          <p:stCondLst>
                                            <p:cond delay="0"/>
                                          </p:stCondLst>
                                        </p:cTn>
                                        <p:tgtEl>
                                          <p:spTgt spid="9858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35" presetClass="path" presetSubtype="0" accel="50000" fill="hold" nodeType="clickEffect">
                                  <p:stCondLst>
                                    <p:cond delay="0"/>
                                  </p:stCondLst>
                                  <p:childTnLst>
                                    <p:animMotion origin="layout" path="M 0.000 0.000 L -0.346 0.000 " pathEditMode="relative" rAng="0" ptsTypes="AA">
                                      <p:cBhvr>
                                        <p:cTn id="71" dur="1247" fill="hold"/>
                                        <p:tgtEl>
                                          <p:spTgt spid="98574"/>
                                        </p:tgtEl>
                                        <p:attrNameLst>
                                          <p:attrName>ppt_x</p:attrName>
                                          <p:attrName>ppt_y</p:attrName>
                                        </p:attrNameLst>
                                      </p:cBhvr>
                                      <p:rCtr x="-346" y="0"/>
                                    </p:animMotion>
                                  </p:childTnLst>
                                </p:cTn>
                              </p:par>
                            </p:childTnLst>
                          </p:cTn>
                        </p:par>
                        <p:par>
                          <p:cTn id="72" fill="hold">
                            <p:stCondLst>
                              <p:cond delay="1247"/>
                            </p:stCondLst>
                            <p:childTnLst>
                              <p:par>
                                <p:cTn id="73" presetID="42" presetClass="path" presetSubtype="0" fill="hold" nodeType="afterEffect">
                                  <p:stCondLst>
                                    <p:cond delay="0"/>
                                  </p:stCondLst>
                                  <p:childTnLst>
                                    <p:animMotion origin="layout" path="M -0.346 0.000 L -0.346 0.166 " pathEditMode="relative" rAng="0" ptsTypes="AA">
                                      <p:cBhvr>
                                        <p:cTn id="74" dur="448" fill="hold"/>
                                        <p:tgtEl>
                                          <p:spTgt spid="98574"/>
                                        </p:tgtEl>
                                        <p:attrNameLst>
                                          <p:attrName>ppt_x</p:attrName>
                                          <p:attrName>ppt_y</p:attrName>
                                        </p:attrNameLst>
                                      </p:cBhvr>
                                      <p:rCtr x="0" y="166"/>
                                    </p:animMotion>
                                  </p:childTnLst>
                                </p:cTn>
                              </p:par>
                            </p:childTnLst>
                          </p:cTn>
                        </p:par>
                        <p:par>
                          <p:cTn id="75" fill="hold">
                            <p:stCondLst>
                              <p:cond delay="1695"/>
                            </p:stCondLst>
                            <p:childTnLst>
                              <p:par>
                                <p:cTn id="76" presetID="56" presetClass="path" presetSubtype="0" decel="50000" fill="hold" nodeType="afterEffect">
                                  <p:stCondLst>
                                    <p:cond delay="0"/>
                                  </p:stCondLst>
                                  <p:childTnLst>
                                    <p:animMotion origin="layout" path="M -0.346 0.166 L -0.199 0.429 " pathEditMode="relative" rAng="0" ptsTypes="AA">
                                      <p:cBhvr>
                                        <p:cTn id="77" dur="886" fill="hold"/>
                                        <p:tgtEl>
                                          <p:spTgt spid="98574"/>
                                        </p:tgtEl>
                                        <p:attrNameLst>
                                          <p:attrName>ppt_x</p:attrName>
                                          <p:attrName>ppt_y</p:attrName>
                                        </p:attrNameLst>
                                      </p:cBhvr>
                                      <p:rCtr x="148" y="263"/>
                                    </p:animMotion>
                                  </p:childTnLst>
                                </p:cTn>
                              </p:par>
                            </p:childTnLst>
                          </p:cTn>
                        </p:par>
                        <p:par>
                          <p:cTn id="78" fill="hold">
                            <p:stCondLst>
                              <p:cond delay="2581"/>
                            </p:stCondLst>
                            <p:childTnLst>
                              <p:par>
                                <p:cTn id="79" presetID="1" presetClass="entr" presetSubtype="0" fill="hold" nodeType="afterEffect">
                                  <p:stCondLst>
                                    <p:cond delay="0"/>
                                  </p:stCondLst>
                                  <p:childTnLst>
                                    <p:set>
                                      <p:cBhvr>
                                        <p:cTn id="80" dur="1" fill="hold">
                                          <p:stCondLst>
                                            <p:cond delay="0"/>
                                          </p:stCondLst>
                                        </p:cTn>
                                        <p:tgtEl>
                                          <p:spTgt spid="9858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35" presetClass="path" presetSubtype="0" accel="50000" fill="hold" nodeType="clickEffect">
                                  <p:stCondLst>
                                    <p:cond delay="0"/>
                                  </p:stCondLst>
                                  <p:childTnLst>
                                    <p:animMotion origin="layout" path="M 0.000 0.000 L -0.360 0.000 " pathEditMode="relative" rAng="0" ptsTypes="AA">
                                      <p:cBhvr>
                                        <p:cTn id="84" dur="1297" fill="hold"/>
                                        <p:tgtEl>
                                          <p:spTgt spid="98573"/>
                                        </p:tgtEl>
                                        <p:attrNameLst>
                                          <p:attrName>ppt_x</p:attrName>
                                          <p:attrName>ppt_y</p:attrName>
                                        </p:attrNameLst>
                                      </p:cBhvr>
                                      <p:rCtr x="-360" y="0"/>
                                    </p:animMotion>
                                  </p:childTnLst>
                                </p:cTn>
                              </p:par>
                            </p:childTnLst>
                          </p:cTn>
                        </p:par>
                        <p:par>
                          <p:cTn id="85" fill="hold">
                            <p:stCondLst>
                              <p:cond delay="1297"/>
                            </p:stCondLst>
                            <p:childTnLst>
                              <p:par>
                                <p:cTn id="86" presetID="42" presetClass="path" presetSubtype="0" fill="hold" nodeType="afterEffect">
                                  <p:stCondLst>
                                    <p:cond delay="0"/>
                                  </p:stCondLst>
                                  <p:childTnLst>
                                    <p:animMotion origin="layout" path="M -0.360 0.000 L -0.360 0.166 " pathEditMode="relative" rAng="0" ptsTypes="AA">
                                      <p:cBhvr>
                                        <p:cTn id="87" dur="448" fill="hold"/>
                                        <p:tgtEl>
                                          <p:spTgt spid="98573"/>
                                        </p:tgtEl>
                                        <p:attrNameLst>
                                          <p:attrName>ppt_x</p:attrName>
                                          <p:attrName>ppt_y</p:attrName>
                                        </p:attrNameLst>
                                      </p:cBhvr>
                                      <p:rCtr x="0" y="166"/>
                                    </p:animMotion>
                                  </p:childTnLst>
                                </p:cTn>
                              </p:par>
                            </p:childTnLst>
                          </p:cTn>
                        </p:par>
                        <p:par>
                          <p:cTn id="88" fill="hold">
                            <p:stCondLst>
                              <p:cond delay="1745"/>
                            </p:stCondLst>
                            <p:childTnLst>
                              <p:par>
                                <p:cTn id="89" presetID="49" presetClass="path" presetSubtype="0" decel="50000" fill="hold" nodeType="afterEffect">
                                  <p:stCondLst>
                                    <p:cond delay="0"/>
                                  </p:stCondLst>
                                  <p:childTnLst>
                                    <p:animMotion origin="layout" path="M -0.360 0.166 L -0.508 0.429 " pathEditMode="relative" rAng="0" ptsTypes="AA">
                                      <p:cBhvr>
                                        <p:cTn id="90" dur="886" fill="hold"/>
                                        <p:tgtEl>
                                          <p:spTgt spid="98573"/>
                                        </p:tgtEl>
                                        <p:attrNameLst>
                                          <p:attrName>ppt_x</p:attrName>
                                          <p:attrName>ppt_y</p:attrName>
                                        </p:attrNameLst>
                                      </p:cBhvr>
                                      <p:rCtr x="-148" y="263"/>
                                    </p:animMotion>
                                  </p:childTnLst>
                                </p:cTn>
                              </p:par>
                            </p:childTnLst>
                          </p:cTn>
                        </p:par>
                        <p:par>
                          <p:cTn id="91" fill="hold">
                            <p:stCondLst>
                              <p:cond delay="2631"/>
                            </p:stCondLst>
                            <p:childTnLst>
                              <p:par>
                                <p:cTn id="92" presetID="1" presetClass="entr" presetSubtype="0" fill="hold" nodeType="afterEffect">
                                  <p:stCondLst>
                                    <p:cond delay="0"/>
                                  </p:stCondLst>
                                  <p:childTnLst>
                                    <p:set>
                                      <p:cBhvr>
                                        <p:cTn id="93" dur="1" fill="hold">
                                          <p:stCondLst>
                                            <p:cond delay="0"/>
                                          </p:stCondLst>
                                        </p:cTn>
                                        <p:tgtEl>
                                          <p:spTgt spid="98587"/>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35" presetClass="path" presetSubtype="0" accel="50000" fill="hold" nodeType="clickEffect">
                                  <p:stCondLst>
                                    <p:cond delay="0"/>
                                  </p:stCondLst>
                                  <p:childTnLst>
                                    <p:animMotion origin="layout" path="M 0.000 0.000 L -0.374 0.000 " pathEditMode="relative" rAng="0" ptsTypes="AA">
                                      <p:cBhvr>
                                        <p:cTn id="97" dur="1344" fill="hold"/>
                                        <p:tgtEl>
                                          <p:spTgt spid="98572"/>
                                        </p:tgtEl>
                                        <p:attrNameLst>
                                          <p:attrName>ppt_x</p:attrName>
                                          <p:attrName>ppt_y</p:attrName>
                                        </p:attrNameLst>
                                      </p:cBhvr>
                                      <p:rCtr x="-374" y="0"/>
                                    </p:animMotion>
                                  </p:childTnLst>
                                </p:cTn>
                              </p:par>
                            </p:childTnLst>
                          </p:cTn>
                        </p:par>
                        <p:par>
                          <p:cTn id="98" fill="hold">
                            <p:stCondLst>
                              <p:cond delay="1344"/>
                            </p:stCondLst>
                            <p:childTnLst>
                              <p:par>
                                <p:cTn id="99" presetID="42" presetClass="path" presetSubtype="0" fill="hold" nodeType="afterEffect">
                                  <p:stCondLst>
                                    <p:cond delay="0"/>
                                  </p:stCondLst>
                                  <p:childTnLst>
                                    <p:animMotion origin="layout" path="M -0.374 0.000 L -0.374 0.166 " pathEditMode="relative" rAng="0" ptsTypes="AA">
                                      <p:cBhvr>
                                        <p:cTn id="100" dur="448" fill="hold"/>
                                        <p:tgtEl>
                                          <p:spTgt spid="98572"/>
                                        </p:tgtEl>
                                        <p:attrNameLst>
                                          <p:attrName>ppt_x</p:attrName>
                                          <p:attrName>ppt_y</p:attrName>
                                        </p:attrNameLst>
                                      </p:cBhvr>
                                      <p:rCtr x="0" y="166"/>
                                    </p:animMotion>
                                  </p:childTnLst>
                                </p:cTn>
                              </p:par>
                            </p:childTnLst>
                          </p:cTn>
                        </p:par>
                        <p:par>
                          <p:cTn id="101" fill="hold">
                            <p:stCondLst>
                              <p:cond delay="1792"/>
                            </p:stCondLst>
                            <p:childTnLst>
                              <p:par>
                                <p:cTn id="102" presetID="49" presetClass="path" presetSubtype="0" decel="50000" fill="hold" nodeType="afterEffect">
                                  <p:stCondLst>
                                    <p:cond delay="0"/>
                                  </p:stCondLst>
                                  <p:childTnLst>
                                    <p:animMotion origin="layout" path="M -0.374 0.166 L -0.423 0.429 " pathEditMode="relative" rAng="0" ptsTypes="AA">
                                      <p:cBhvr>
                                        <p:cTn id="103" dur="731" fill="hold"/>
                                        <p:tgtEl>
                                          <p:spTgt spid="98572"/>
                                        </p:tgtEl>
                                        <p:attrNameLst>
                                          <p:attrName>ppt_x</p:attrName>
                                          <p:attrName>ppt_y</p:attrName>
                                        </p:attrNameLst>
                                      </p:cBhvr>
                                      <p:rCtr x="-49" y="263"/>
                                    </p:animMotion>
                                  </p:childTnLst>
                                </p:cTn>
                              </p:par>
                            </p:childTnLst>
                          </p:cTn>
                        </p:par>
                        <p:par>
                          <p:cTn id="104" fill="hold">
                            <p:stCondLst>
                              <p:cond delay="2523"/>
                            </p:stCondLst>
                            <p:childTnLst>
                              <p:par>
                                <p:cTn id="105" presetID="1" presetClass="entr" presetSubtype="0" fill="hold" nodeType="afterEffect">
                                  <p:stCondLst>
                                    <p:cond delay="0"/>
                                  </p:stCondLst>
                                  <p:childTnLst>
                                    <p:set>
                                      <p:cBhvr>
                                        <p:cTn id="106" dur="1" fill="hold">
                                          <p:stCondLst>
                                            <p:cond delay="0"/>
                                          </p:stCondLst>
                                        </p:cTn>
                                        <p:tgtEl>
                                          <p:spTgt spid="985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35" presetClass="path" presetSubtype="0" accel="50000" fill="hold" nodeType="clickEffect">
                                  <p:stCondLst>
                                    <p:cond delay="0"/>
                                  </p:stCondLst>
                                  <p:childTnLst>
                                    <p:animMotion origin="layout" path="M 0.000 0.000 L -0.390 0.000 " pathEditMode="relative" rAng="0" ptsTypes="AA">
                                      <p:cBhvr>
                                        <p:cTn id="110" dur="1404" fill="hold"/>
                                        <p:tgtEl>
                                          <p:spTgt spid="98571"/>
                                        </p:tgtEl>
                                        <p:attrNameLst>
                                          <p:attrName>ppt_x</p:attrName>
                                          <p:attrName>ppt_y</p:attrName>
                                        </p:attrNameLst>
                                      </p:cBhvr>
                                      <p:rCtr x="-390" y="0"/>
                                    </p:animMotion>
                                  </p:childTnLst>
                                </p:cTn>
                              </p:par>
                            </p:childTnLst>
                          </p:cTn>
                        </p:par>
                        <p:par>
                          <p:cTn id="111" fill="hold">
                            <p:stCondLst>
                              <p:cond delay="1404"/>
                            </p:stCondLst>
                            <p:childTnLst>
                              <p:par>
                                <p:cTn id="112" presetID="42" presetClass="path" presetSubtype="0" fill="hold" nodeType="afterEffect">
                                  <p:stCondLst>
                                    <p:cond delay="0"/>
                                  </p:stCondLst>
                                  <p:childTnLst>
                                    <p:animMotion origin="layout" path="M -0.390 0.000 L -0.390 0.166 " pathEditMode="relative" rAng="0" ptsTypes="AA">
                                      <p:cBhvr>
                                        <p:cTn id="113" dur="448" fill="hold"/>
                                        <p:tgtEl>
                                          <p:spTgt spid="98571"/>
                                        </p:tgtEl>
                                        <p:attrNameLst>
                                          <p:attrName>ppt_x</p:attrName>
                                          <p:attrName>ppt_y</p:attrName>
                                        </p:attrNameLst>
                                      </p:cBhvr>
                                      <p:rCtr x="0" y="166"/>
                                    </p:animMotion>
                                  </p:childTnLst>
                                </p:cTn>
                              </p:par>
                            </p:childTnLst>
                          </p:cTn>
                        </p:par>
                        <p:par>
                          <p:cTn id="114" fill="hold">
                            <p:stCondLst>
                              <p:cond delay="1852"/>
                            </p:stCondLst>
                            <p:childTnLst>
                              <p:par>
                                <p:cTn id="115" presetID="49" presetClass="path" presetSubtype="0" decel="50000" fill="hold" nodeType="afterEffect">
                                  <p:stCondLst>
                                    <p:cond delay="0"/>
                                  </p:stCondLst>
                                  <p:childTnLst>
                                    <p:animMotion origin="layout" path="M -0.390 0.166 L -0.439 0.387 " pathEditMode="relative" rAng="0" ptsTypes="AA">
                                      <p:cBhvr>
                                        <p:cTn id="116" dur="622" fill="hold"/>
                                        <p:tgtEl>
                                          <p:spTgt spid="98571"/>
                                        </p:tgtEl>
                                        <p:attrNameLst>
                                          <p:attrName>ppt_x</p:attrName>
                                          <p:attrName>ppt_y</p:attrName>
                                        </p:attrNameLst>
                                      </p:cBhvr>
                                      <p:rCtr x="-49" y="221"/>
                                    </p:animMotion>
                                  </p:childTnLst>
                                </p:cTn>
                              </p:par>
                            </p:childTnLst>
                          </p:cTn>
                        </p:par>
                        <p:par>
                          <p:cTn id="117" fill="hold">
                            <p:stCondLst>
                              <p:cond delay="2474"/>
                            </p:stCondLst>
                            <p:childTnLst>
                              <p:par>
                                <p:cTn id="118" presetID="1" presetClass="entr" presetSubtype="0" fill="hold" nodeType="afterEffect">
                                  <p:stCondLst>
                                    <p:cond delay="0"/>
                                  </p:stCondLst>
                                  <p:childTnLst>
                                    <p:set>
                                      <p:cBhvr>
                                        <p:cTn id="119" dur="1" fill="hold">
                                          <p:stCondLst>
                                            <p:cond delay="0"/>
                                          </p:stCondLst>
                                        </p:cTn>
                                        <p:tgtEl>
                                          <p:spTgt spid="98589"/>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35" presetClass="path" presetSubtype="0" accel="50000" fill="hold" nodeType="clickEffect">
                                  <p:stCondLst>
                                    <p:cond delay="0"/>
                                  </p:stCondLst>
                                  <p:childTnLst>
                                    <p:animMotion origin="layout" path="M 0.000 0.000 L -0.403 0.000 " pathEditMode="relative" rAng="0" ptsTypes="AA">
                                      <p:cBhvr>
                                        <p:cTn id="123" dur="1452" fill="hold"/>
                                        <p:tgtEl>
                                          <p:spTgt spid="98570"/>
                                        </p:tgtEl>
                                        <p:attrNameLst>
                                          <p:attrName>ppt_x</p:attrName>
                                          <p:attrName>ppt_y</p:attrName>
                                        </p:attrNameLst>
                                      </p:cBhvr>
                                      <p:rCtr x="-403" y="0"/>
                                    </p:animMotion>
                                  </p:childTnLst>
                                </p:cTn>
                              </p:par>
                            </p:childTnLst>
                          </p:cTn>
                        </p:par>
                        <p:par>
                          <p:cTn id="124" fill="hold">
                            <p:stCondLst>
                              <p:cond delay="1452"/>
                            </p:stCondLst>
                            <p:childTnLst>
                              <p:par>
                                <p:cTn id="125" presetID="42" presetClass="path" presetSubtype="0" fill="hold" nodeType="afterEffect">
                                  <p:stCondLst>
                                    <p:cond delay="0"/>
                                  </p:stCondLst>
                                  <p:childTnLst>
                                    <p:animMotion origin="layout" path="M -0.403 0.000 L -0.403 0.166 " pathEditMode="relative" rAng="0" ptsTypes="AA">
                                      <p:cBhvr>
                                        <p:cTn id="126" dur="448" fill="hold"/>
                                        <p:tgtEl>
                                          <p:spTgt spid="98570"/>
                                        </p:tgtEl>
                                        <p:attrNameLst>
                                          <p:attrName>ppt_x</p:attrName>
                                          <p:attrName>ppt_y</p:attrName>
                                        </p:attrNameLst>
                                      </p:cBhvr>
                                      <p:rCtr x="0" y="166"/>
                                    </p:animMotion>
                                  </p:childTnLst>
                                </p:cTn>
                              </p:par>
                            </p:childTnLst>
                          </p:cTn>
                        </p:par>
                        <p:par>
                          <p:cTn id="127" fill="hold">
                            <p:stCondLst>
                              <p:cond delay="1900"/>
                            </p:stCondLst>
                            <p:childTnLst>
                              <p:par>
                                <p:cTn id="128" presetID="49" presetClass="path" presetSubtype="0" decel="50000" fill="hold" nodeType="afterEffect">
                                  <p:stCondLst>
                                    <p:cond delay="0"/>
                                  </p:stCondLst>
                                  <p:childTnLst>
                                    <p:animMotion origin="layout" path="M -0.403 0.166 L -0.551 0.387 " pathEditMode="relative" rAng="0" ptsTypes="AA">
                                      <p:cBhvr>
                                        <p:cTn id="129" dur="798" fill="hold"/>
                                        <p:tgtEl>
                                          <p:spTgt spid="98570"/>
                                        </p:tgtEl>
                                        <p:attrNameLst>
                                          <p:attrName>ppt_x</p:attrName>
                                          <p:attrName>ppt_y</p:attrName>
                                        </p:attrNameLst>
                                      </p:cBhvr>
                                      <p:rCtr x="-148" y="221"/>
                                    </p:animMotion>
                                  </p:childTnLst>
                                </p:cTn>
                              </p:par>
                            </p:childTnLst>
                          </p:cTn>
                        </p:par>
                        <p:par>
                          <p:cTn id="130" fill="hold">
                            <p:stCondLst>
                              <p:cond delay="2698"/>
                            </p:stCondLst>
                            <p:childTnLst>
                              <p:par>
                                <p:cTn id="131" presetID="1" presetClass="entr" presetSubtype="0" fill="hold" nodeType="afterEffect">
                                  <p:stCondLst>
                                    <p:cond delay="0"/>
                                  </p:stCondLst>
                                  <p:childTnLst>
                                    <p:set>
                                      <p:cBhvr>
                                        <p:cTn id="132" dur="1" fill="hold">
                                          <p:stCondLst>
                                            <p:cond delay="0"/>
                                          </p:stCondLst>
                                        </p:cTn>
                                        <p:tgtEl>
                                          <p:spTgt spid="98590"/>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35" presetClass="path" presetSubtype="0" accel="50000" fill="hold" nodeType="clickEffect">
                                  <p:stCondLst>
                                    <p:cond delay="0"/>
                                  </p:stCondLst>
                                  <p:childTnLst>
                                    <p:animMotion origin="layout" path="M 0.000 0.000 L -0.419 0.000 " pathEditMode="relative" rAng="0" ptsTypes="AA">
                                      <p:cBhvr>
                                        <p:cTn id="136" dur="1507" fill="hold"/>
                                        <p:tgtEl>
                                          <p:spTgt spid="98569"/>
                                        </p:tgtEl>
                                        <p:attrNameLst>
                                          <p:attrName>ppt_x</p:attrName>
                                          <p:attrName>ppt_y</p:attrName>
                                        </p:attrNameLst>
                                      </p:cBhvr>
                                      <p:rCtr x="-419" y="0"/>
                                    </p:animMotion>
                                  </p:childTnLst>
                                </p:cTn>
                              </p:par>
                            </p:childTnLst>
                          </p:cTn>
                        </p:par>
                        <p:par>
                          <p:cTn id="137" fill="hold">
                            <p:stCondLst>
                              <p:cond delay="1507"/>
                            </p:stCondLst>
                            <p:childTnLst>
                              <p:par>
                                <p:cTn id="138" presetID="42" presetClass="path" presetSubtype="0" fill="hold" nodeType="afterEffect">
                                  <p:stCondLst>
                                    <p:cond delay="0"/>
                                  </p:stCondLst>
                                  <p:childTnLst>
                                    <p:animMotion origin="layout" path="M -0.419 0.000 L -0.419 0.166 " pathEditMode="relative" rAng="0" ptsTypes="AA">
                                      <p:cBhvr>
                                        <p:cTn id="139" dur="448" fill="hold"/>
                                        <p:tgtEl>
                                          <p:spTgt spid="98569"/>
                                        </p:tgtEl>
                                        <p:attrNameLst>
                                          <p:attrName>ppt_x</p:attrName>
                                          <p:attrName>ppt_y</p:attrName>
                                        </p:attrNameLst>
                                      </p:cBhvr>
                                      <p:rCtr x="0" y="166"/>
                                    </p:animMotion>
                                  </p:childTnLst>
                                </p:cTn>
                              </p:par>
                            </p:childTnLst>
                          </p:cTn>
                        </p:par>
                        <p:par>
                          <p:cTn id="140" fill="hold">
                            <p:stCondLst>
                              <p:cond delay="1955"/>
                            </p:stCondLst>
                            <p:childTnLst>
                              <p:par>
                                <p:cTn id="141" presetID="49" presetClass="path" presetSubtype="0" decel="50000" fill="hold" nodeType="afterEffect">
                                  <p:stCondLst>
                                    <p:cond delay="0"/>
                                  </p:stCondLst>
                                  <p:childTnLst>
                                    <p:animMotion origin="layout" path="M -0.419 0.166 L -0.632 0.429 " pathEditMode="relative" rAng="0" ptsTypes="AA">
                                      <p:cBhvr>
                                        <p:cTn id="142" dur="1045" fill="hold"/>
                                        <p:tgtEl>
                                          <p:spTgt spid="98569"/>
                                        </p:tgtEl>
                                        <p:attrNameLst>
                                          <p:attrName>ppt_x</p:attrName>
                                          <p:attrName>ppt_y</p:attrName>
                                        </p:attrNameLst>
                                      </p:cBhvr>
                                      <p:rCtr x="-213" y="263"/>
                                    </p:animMotion>
                                  </p:childTnLst>
                                </p:cTn>
                              </p:par>
                            </p:childTnLst>
                          </p:cTn>
                        </p:par>
                        <p:par>
                          <p:cTn id="143" fill="hold">
                            <p:stCondLst>
                              <p:cond delay="3000"/>
                            </p:stCondLst>
                            <p:childTnLst>
                              <p:par>
                                <p:cTn id="144" presetID="1" presetClass="entr" presetSubtype="0" fill="hold" nodeType="afterEffect">
                                  <p:stCondLst>
                                    <p:cond delay="0"/>
                                  </p:stCondLst>
                                  <p:childTnLst>
                                    <p:set>
                                      <p:cBhvr>
                                        <p:cTn id="145" dur="1" fill="hold">
                                          <p:stCondLst>
                                            <p:cond delay="0"/>
                                          </p:stCondLst>
                                        </p:cTn>
                                        <p:tgtEl>
                                          <p:spTgt spid="985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437D77-2170-1B46-AF5E-91C4D84937FE}"/>
              </a:ext>
            </a:extLst>
          </p:cNvPr>
          <p:cNvPicPr>
            <a:picLocks noChangeAspect="1"/>
          </p:cNvPicPr>
          <p:nvPr/>
        </p:nvPicPr>
        <p:blipFill>
          <a:blip r:embed="rId2"/>
          <a:stretch>
            <a:fillRect/>
          </a:stretch>
        </p:blipFill>
        <p:spPr>
          <a:xfrm>
            <a:off x="2157412" y="1290637"/>
            <a:ext cx="5765800" cy="4978400"/>
          </a:xfrm>
          <a:prstGeom prst="rect">
            <a:avLst/>
          </a:prstGeom>
        </p:spPr>
      </p:pic>
      <p:sp>
        <p:nvSpPr>
          <p:cNvPr id="5" name="Title Placeholder 1">
            <a:extLst>
              <a:ext uri="{FF2B5EF4-FFF2-40B4-BE49-F238E27FC236}">
                <a16:creationId xmlns:a16="http://schemas.microsoft.com/office/drawing/2014/main" id="{59CC03B6-D9A2-8247-84CF-12B33068C861}"/>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Changing Variable Types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3921146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Putting Data In An Array</a:t>
            </a:r>
            <a:endParaRPr lang="en-US" dirty="0">
              <a:cs typeface="+mj-cs"/>
            </a:endParaRPr>
          </a:p>
        </p:txBody>
      </p:sp>
      <p:sp>
        <p:nvSpPr>
          <p:cNvPr id="3" name="Content Placeholder 2">
            <a:extLst>
              <a:ext uri="{FF2B5EF4-FFF2-40B4-BE49-F238E27FC236}">
                <a16:creationId xmlns:a16="http://schemas.microsoft.com/office/drawing/2014/main" id="{887E5775-626B-874C-ABD7-C755ACD4F52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2173E3B-0CB4-A147-84C8-F9E6C2FBAE91}"/>
              </a:ext>
            </a:extLst>
          </p:cNvPr>
          <p:cNvSpPr/>
          <p:nvPr/>
        </p:nvSpPr>
        <p:spPr>
          <a:xfrm>
            <a:off x="0" y="0"/>
            <a:ext cx="10080625" cy="76660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2127EC-C792-1546-8623-CC30CC06E577}"/>
              </a:ext>
            </a:extLst>
          </p:cNvPr>
          <p:cNvSpPr txBox="1"/>
          <p:nvPr/>
        </p:nvSpPr>
        <p:spPr>
          <a:xfrm>
            <a:off x="3440112" y="3398837"/>
            <a:ext cx="2979534" cy="664797"/>
          </a:xfrm>
          <a:prstGeom prst="rect">
            <a:avLst/>
          </a:prstGeom>
          <a:noFill/>
        </p:spPr>
        <p:txBody>
          <a:bodyPr wrap="none" rtlCol="0">
            <a:spAutoFit/>
          </a:bodyPr>
          <a:lstStyle/>
          <a:p>
            <a:r>
              <a:rPr lang="en-US" sz="4000" dirty="0">
                <a:solidFill>
                  <a:schemeClr val="bg1"/>
                </a:solidFill>
              </a:rPr>
              <a:t>To the code!</a:t>
            </a:r>
          </a:p>
        </p:txBody>
      </p:sp>
    </p:spTree>
    <p:extLst>
      <p:ext uri="{BB962C8B-B14F-4D97-AF65-F5344CB8AC3E}">
        <p14:creationId xmlns:p14="http://schemas.microsoft.com/office/powerpoint/2010/main" val="3670938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A4DAB3-6944-054D-BFB5-077FECF564AD}"/>
              </a:ext>
            </a:extLst>
          </p:cNvPr>
          <p:cNvPicPr>
            <a:picLocks noChangeAspect="1"/>
          </p:cNvPicPr>
          <p:nvPr/>
        </p:nvPicPr>
        <p:blipFill>
          <a:blip r:embed="rId2"/>
          <a:stretch>
            <a:fillRect/>
          </a:stretch>
        </p:blipFill>
        <p:spPr>
          <a:xfrm>
            <a:off x="1839912" y="1265237"/>
            <a:ext cx="6049065" cy="5334000"/>
          </a:xfrm>
          <a:prstGeom prst="rect">
            <a:avLst/>
          </a:prstGeom>
        </p:spPr>
      </p:pic>
      <p:sp>
        <p:nvSpPr>
          <p:cNvPr id="5" name="Title Placeholder 1">
            <a:extLst>
              <a:ext uri="{FF2B5EF4-FFF2-40B4-BE49-F238E27FC236}">
                <a16:creationId xmlns:a16="http://schemas.microsoft.com/office/drawing/2014/main" id="{C223D754-FACC-7141-8DB9-7C964240B585}"/>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Number Translation</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890165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2" y="1341437"/>
            <a:ext cx="9072563" cy="4989036"/>
          </a:xfrm>
        </p:spPr>
        <p:txBody>
          <a:bodyPr>
            <a:normAutofit lnSpcReduction="10000"/>
          </a:bodyPr>
          <a:lstStyle/>
          <a:p>
            <a:r>
              <a:rPr lang="en-US" dirty="0"/>
              <a:t>Karel the Robot</a:t>
            </a:r>
          </a:p>
          <a:p>
            <a:r>
              <a:rPr lang="en-US" dirty="0"/>
              <a:t>Java</a:t>
            </a:r>
          </a:p>
          <a:p>
            <a:r>
              <a:rPr lang="en-US" dirty="0"/>
              <a:t>Console Programs</a:t>
            </a:r>
          </a:p>
          <a:p>
            <a:r>
              <a:rPr lang="en-US" dirty="0"/>
              <a:t>Graphics Programs</a:t>
            </a:r>
          </a:p>
          <a:p>
            <a:r>
              <a:rPr lang="en-US" dirty="0"/>
              <a:t>Text Processing</a:t>
            </a:r>
          </a:p>
          <a:p>
            <a:r>
              <a:rPr lang="en-US" b="1" dirty="0">
                <a:solidFill>
                  <a:srgbClr val="0432FF"/>
                </a:solidFill>
              </a:rPr>
              <a:t>Data Structures</a:t>
            </a:r>
          </a:p>
          <a:p>
            <a:r>
              <a:rPr lang="en-US" dirty="0"/>
              <a:t>Defining our own Variable Types</a:t>
            </a:r>
          </a:p>
          <a:p>
            <a:r>
              <a:rPr lang="en-US" dirty="0"/>
              <a:t>GUIs</a:t>
            </a:r>
          </a:p>
        </p:txBody>
      </p:sp>
      <p:sp>
        <p:nvSpPr>
          <p:cNvPr id="6" name="Title Placeholder 1">
            <a:extLst>
              <a:ext uri="{FF2B5EF4-FFF2-40B4-BE49-F238E27FC236}">
                <a16:creationId xmlns:a16="http://schemas.microsoft.com/office/drawing/2014/main" id="{A3D2114D-B0EF-8E49-B0F8-BB7FB71AEAF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Where are we?</a:t>
            </a:r>
            <a:endParaRPr lang="en-US" sz="4600" b="1" dirty="0">
              <a:latin typeface="Courier" charset="0"/>
              <a:ea typeface="Courier" charset="0"/>
              <a:cs typeface="Courier" charset="0"/>
            </a:endParaRPr>
          </a:p>
        </p:txBody>
      </p:sp>
      <p:pic>
        <p:nvPicPr>
          <p:cNvPr id="4" name="Picture 4" descr="C:\Users\Chris\University\Teaching\cs221\WWW\slides\img\stanford.png">
            <a:extLst>
              <a:ext uri="{FF2B5EF4-FFF2-40B4-BE49-F238E27FC236}">
                <a16:creationId xmlns:a16="http://schemas.microsoft.com/office/drawing/2014/main" id="{C775C6E9-DCD3-464C-8347-54234AD6D96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12BC9D8-3300-A940-94CF-1941CF19E1DC}"/>
              </a:ext>
            </a:extLst>
          </p:cNvPr>
          <p:cNvSpPr txBox="1"/>
          <p:nvPr/>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284965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1731" name="Rectangle 3"/>
          <p:cNvSpPr>
            <a:spLocks noGrp="1" noChangeArrowheads="1"/>
          </p:cNvSpPr>
          <p:nvPr>
            <p:ph type="body" idx="1"/>
          </p:nvPr>
        </p:nvSpPr>
        <p:spPr>
          <a:xfrm>
            <a:off x="168011" y="2789237"/>
            <a:ext cx="9744604" cy="5711754"/>
          </a:xfrm>
        </p:spPr>
        <p:txBody>
          <a:bodyPr/>
          <a:lstStyle/>
          <a:p>
            <a:pPr marL="0" indent="0">
              <a:buNone/>
              <a:tabLst>
                <a:tab pos="2206626" algn="l"/>
              </a:tabLst>
              <a:defRPr/>
            </a:pPr>
            <a:r>
              <a:rPr lang="en-US" sz="3086" dirty="0"/>
              <a:t>A new variable type that is an object that represents an </a:t>
            </a:r>
            <a:r>
              <a:rPr lang="en-US" sz="3086" u="sng" dirty="0"/>
              <a:t>ordered, homogeneous list</a:t>
            </a:r>
            <a:r>
              <a:rPr lang="en-US" sz="3086" dirty="0"/>
              <a:t> of data.</a:t>
            </a:r>
          </a:p>
          <a:p>
            <a:pPr marL="631714" lvl="1" indent="-255486">
              <a:tabLst>
                <a:tab pos="2206626" algn="l"/>
              </a:tabLst>
              <a:defRPr/>
            </a:pPr>
            <a:r>
              <a:rPr lang="en-US" sz="2756" dirty="0"/>
              <a:t>Arrays have many </a:t>
            </a:r>
            <a:r>
              <a:rPr lang="en-US" sz="2756" i="1" dirty="0"/>
              <a:t>elements</a:t>
            </a:r>
            <a:r>
              <a:rPr lang="en-US" sz="2756" dirty="0"/>
              <a:t> that you can access using </a:t>
            </a:r>
            <a:r>
              <a:rPr lang="en-US" sz="2756" i="1" dirty="0"/>
              <a:t>indices</a:t>
            </a:r>
            <a:endParaRPr lang="en-US" sz="2756" dirty="0"/>
          </a:p>
        </p:txBody>
      </p:sp>
      <p:graphicFrame>
        <p:nvGraphicFramePr>
          <p:cNvPr id="1824772" name="Group 4"/>
          <p:cNvGraphicFramePr>
            <a:graphicFrameLocks noGrp="1"/>
          </p:cNvGraphicFramePr>
          <p:nvPr>
            <p:extLst>
              <p:ext uri="{D42A27DB-BD31-4B8C-83A1-F6EECF244321}">
                <p14:modId xmlns:p14="http://schemas.microsoft.com/office/powerpoint/2010/main" val="1335489077"/>
              </p:ext>
            </p:extLst>
          </p:nvPr>
        </p:nvGraphicFramePr>
        <p:xfrm>
          <a:off x="1158979" y="5029140"/>
          <a:ext cx="7073194" cy="1147950"/>
        </p:xfrm>
        <a:graphic>
          <a:graphicData uri="http://schemas.openxmlformats.org/drawingml/2006/table">
            <a:tbl>
              <a:tblPr/>
              <a:tblGrid>
                <a:gridCol w="964209">
                  <a:extLst>
                    <a:ext uri="{9D8B030D-6E8A-4147-A177-3AD203B41FA5}">
                      <a16:colId xmlns:a16="http://schemas.microsoft.com/office/drawing/2014/main" val="20000"/>
                    </a:ext>
                  </a:extLst>
                </a:gridCol>
                <a:gridCol w="610723">
                  <a:extLst>
                    <a:ext uri="{9D8B030D-6E8A-4147-A177-3AD203B41FA5}">
                      <a16:colId xmlns:a16="http://schemas.microsoft.com/office/drawing/2014/main" val="20001"/>
                    </a:ext>
                  </a:extLst>
                </a:gridCol>
                <a:gridCol w="610724">
                  <a:extLst>
                    <a:ext uri="{9D8B030D-6E8A-4147-A177-3AD203B41FA5}">
                      <a16:colId xmlns:a16="http://schemas.microsoft.com/office/drawing/2014/main" val="20002"/>
                    </a:ext>
                  </a:extLst>
                </a:gridCol>
                <a:gridCol w="610723">
                  <a:extLst>
                    <a:ext uri="{9D8B030D-6E8A-4147-A177-3AD203B41FA5}">
                      <a16:colId xmlns:a16="http://schemas.microsoft.com/office/drawing/2014/main" val="20003"/>
                    </a:ext>
                  </a:extLst>
                </a:gridCol>
                <a:gridCol w="610724">
                  <a:extLst>
                    <a:ext uri="{9D8B030D-6E8A-4147-A177-3AD203B41FA5}">
                      <a16:colId xmlns:a16="http://schemas.microsoft.com/office/drawing/2014/main" val="20004"/>
                    </a:ext>
                  </a:extLst>
                </a:gridCol>
                <a:gridCol w="612474">
                  <a:extLst>
                    <a:ext uri="{9D8B030D-6E8A-4147-A177-3AD203B41FA5}">
                      <a16:colId xmlns:a16="http://schemas.microsoft.com/office/drawing/2014/main" val="20005"/>
                    </a:ext>
                  </a:extLst>
                </a:gridCol>
                <a:gridCol w="610723">
                  <a:extLst>
                    <a:ext uri="{9D8B030D-6E8A-4147-A177-3AD203B41FA5}">
                      <a16:colId xmlns:a16="http://schemas.microsoft.com/office/drawing/2014/main" val="20006"/>
                    </a:ext>
                  </a:extLst>
                </a:gridCol>
                <a:gridCol w="610724">
                  <a:extLst>
                    <a:ext uri="{9D8B030D-6E8A-4147-A177-3AD203B41FA5}">
                      <a16:colId xmlns:a16="http://schemas.microsoft.com/office/drawing/2014/main" val="20007"/>
                    </a:ext>
                  </a:extLst>
                </a:gridCol>
                <a:gridCol w="610723">
                  <a:extLst>
                    <a:ext uri="{9D8B030D-6E8A-4147-A177-3AD203B41FA5}">
                      <a16:colId xmlns:a16="http://schemas.microsoft.com/office/drawing/2014/main" val="20008"/>
                    </a:ext>
                  </a:extLst>
                </a:gridCol>
                <a:gridCol w="610724">
                  <a:extLst>
                    <a:ext uri="{9D8B030D-6E8A-4147-A177-3AD203B41FA5}">
                      <a16:colId xmlns:a16="http://schemas.microsoft.com/office/drawing/2014/main" val="20009"/>
                    </a:ext>
                  </a:extLst>
                </a:gridCol>
                <a:gridCol w="610723">
                  <a:extLst>
                    <a:ext uri="{9D8B030D-6E8A-4147-A177-3AD203B41FA5}">
                      <a16:colId xmlns:a16="http://schemas.microsoft.com/office/drawing/2014/main" val="20010"/>
                    </a:ext>
                  </a:extLst>
                </a:gridCol>
              </a:tblGrid>
              <a:tr h="573975">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98" marB="50398"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0</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5</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6</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7</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8</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9</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3975">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chemeClr val="tx1"/>
                          </a:solidFill>
                          <a:effectLst/>
                          <a:latin typeface="Calibri" charset="0"/>
                          <a:ea typeface="ＭＳ Ｐゴシック" charset="0"/>
                          <a:cs typeface="Times New Roman" charset="0"/>
                        </a:rPr>
                        <a:t>value</a:t>
                      </a:r>
                    </a:p>
                  </a:txBody>
                  <a:tcPr marL="100796" marR="100796" marT="50398" marB="50398"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12</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49</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-2</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26</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5</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17</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-6</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84</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72</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3</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7207" name="Group 55"/>
          <p:cNvGrpSpPr>
            <a:grpSpLocks/>
          </p:cNvGrpSpPr>
          <p:nvPr/>
        </p:nvGrpSpPr>
        <p:grpSpPr bwMode="auto">
          <a:xfrm>
            <a:off x="1748705" y="6289087"/>
            <a:ext cx="6821206" cy="936210"/>
            <a:chOff x="999" y="3600"/>
            <a:chExt cx="3898" cy="535"/>
          </a:xfrm>
        </p:grpSpPr>
        <p:grpSp>
          <p:nvGrpSpPr>
            <p:cNvPr id="7209" name="Group 56"/>
            <p:cNvGrpSpPr>
              <a:grpSpLocks/>
            </p:cNvGrpSpPr>
            <p:nvPr/>
          </p:nvGrpSpPr>
          <p:grpSpPr bwMode="auto">
            <a:xfrm>
              <a:off x="999" y="3600"/>
              <a:ext cx="769" cy="535"/>
              <a:chOff x="999" y="3600"/>
              <a:chExt cx="769" cy="535"/>
            </a:xfrm>
          </p:grpSpPr>
          <p:sp>
            <p:nvSpPr>
              <p:cNvPr id="7216" name="Line 57"/>
              <p:cNvSpPr>
                <a:spLocks noChangeShapeType="1"/>
              </p:cNvSpPr>
              <p:nvPr/>
            </p:nvSpPr>
            <p:spPr bwMode="auto">
              <a:xfrm flipV="1">
                <a:off x="1392" y="3600"/>
                <a:ext cx="0" cy="28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1007943" fontAlgn="auto" hangingPunct="1">
                  <a:lnSpc>
                    <a:spcPct val="100000"/>
                  </a:lnSpc>
                  <a:spcBef>
                    <a:spcPts val="0"/>
                  </a:spcBef>
                  <a:spcAft>
                    <a:spcPts val="0"/>
                  </a:spcAft>
                  <a:buClrTx/>
                  <a:buSzTx/>
                </a:pPr>
                <a:endParaRPr lang="en-US" sz="1984">
                  <a:solidFill>
                    <a:srgbClr val="000000"/>
                  </a:solidFill>
                  <a:latin typeface="Calibri"/>
                </a:endParaRPr>
              </a:p>
            </p:txBody>
          </p:sp>
          <p:sp>
            <p:nvSpPr>
              <p:cNvPr id="7217" name="Text Box 58"/>
              <p:cNvSpPr txBox="1">
                <a:spLocks noChangeArrowheads="1"/>
              </p:cNvSpPr>
              <p:nvPr/>
            </p:nvSpPr>
            <p:spPr bwMode="auto">
              <a:xfrm>
                <a:off x="999" y="3888"/>
                <a:ext cx="769" cy="24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defTabSz="1007943" eaLnBrk="1" fontAlgn="auto" hangingPunct="1">
                  <a:lnSpc>
                    <a:spcPct val="100000"/>
                  </a:lnSpc>
                  <a:spcBef>
                    <a:spcPts val="0"/>
                  </a:spcBef>
                  <a:spcAft>
                    <a:spcPts val="0"/>
                  </a:spcAft>
                  <a:buClrTx/>
                  <a:buSzTx/>
                </a:pPr>
                <a:r>
                  <a:rPr lang="en-US" altLang="x-none" sz="2205">
                    <a:solidFill>
                      <a:srgbClr val="000000"/>
                    </a:solidFill>
                  </a:rPr>
                  <a:t>element 0</a:t>
                </a:r>
              </a:p>
            </p:txBody>
          </p:sp>
        </p:grpSp>
        <p:grpSp>
          <p:nvGrpSpPr>
            <p:cNvPr id="7210" name="Group 59"/>
            <p:cNvGrpSpPr>
              <a:grpSpLocks/>
            </p:cNvGrpSpPr>
            <p:nvPr/>
          </p:nvGrpSpPr>
          <p:grpSpPr bwMode="auto">
            <a:xfrm>
              <a:off x="2391" y="3600"/>
              <a:ext cx="769" cy="535"/>
              <a:chOff x="999" y="3600"/>
              <a:chExt cx="769" cy="535"/>
            </a:xfrm>
          </p:grpSpPr>
          <p:sp>
            <p:nvSpPr>
              <p:cNvPr id="7214" name="Line 60"/>
              <p:cNvSpPr>
                <a:spLocks noChangeShapeType="1"/>
              </p:cNvSpPr>
              <p:nvPr/>
            </p:nvSpPr>
            <p:spPr bwMode="auto">
              <a:xfrm flipV="1">
                <a:off x="1392" y="3600"/>
                <a:ext cx="0" cy="28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1007943" fontAlgn="auto" hangingPunct="1">
                  <a:lnSpc>
                    <a:spcPct val="100000"/>
                  </a:lnSpc>
                  <a:spcBef>
                    <a:spcPts val="0"/>
                  </a:spcBef>
                  <a:spcAft>
                    <a:spcPts val="0"/>
                  </a:spcAft>
                  <a:buClrTx/>
                  <a:buSzTx/>
                </a:pPr>
                <a:endParaRPr lang="en-US" sz="1984">
                  <a:solidFill>
                    <a:srgbClr val="000000"/>
                  </a:solidFill>
                  <a:latin typeface="Calibri"/>
                </a:endParaRPr>
              </a:p>
            </p:txBody>
          </p:sp>
          <p:sp>
            <p:nvSpPr>
              <p:cNvPr id="7215" name="Text Box 61"/>
              <p:cNvSpPr txBox="1">
                <a:spLocks noChangeArrowheads="1"/>
              </p:cNvSpPr>
              <p:nvPr/>
            </p:nvSpPr>
            <p:spPr bwMode="auto">
              <a:xfrm>
                <a:off x="999" y="3888"/>
                <a:ext cx="769" cy="24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defTabSz="1007943" eaLnBrk="1" fontAlgn="auto" hangingPunct="1">
                  <a:lnSpc>
                    <a:spcPct val="100000"/>
                  </a:lnSpc>
                  <a:spcBef>
                    <a:spcPts val="0"/>
                  </a:spcBef>
                  <a:spcAft>
                    <a:spcPts val="0"/>
                  </a:spcAft>
                  <a:buClrTx/>
                  <a:buSzTx/>
                </a:pPr>
                <a:r>
                  <a:rPr lang="en-US" altLang="x-none" sz="2205">
                    <a:solidFill>
                      <a:srgbClr val="000000"/>
                    </a:solidFill>
                  </a:rPr>
                  <a:t>element 4</a:t>
                </a:r>
              </a:p>
            </p:txBody>
          </p:sp>
        </p:grpSp>
        <p:grpSp>
          <p:nvGrpSpPr>
            <p:cNvPr id="7211" name="Group 62"/>
            <p:cNvGrpSpPr>
              <a:grpSpLocks/>
            </p:cNvGrpSpPr>
            <p:nvPr/>
          </p:nvGrpSpPr>
          <p:grpSpPr bwMode="auto">
            <a:xfrm>
              <a:off x="4128" y="3600"/>
              <a:ext cx="769" cy="535"/>
              <a:chOff x="999" y="3600"/>
              <a:chExt cx="769" cy="535"/>
            </a:xfrm>
          </p:grpSpPr>
          <p:sp>
            <p:nvSpPr>
              <p:cNvPr id="7212" name="Line 63"/>
              <p:cNvSpPr>
                <a:spLocks noChangeShapeType="1"/>
              </p:cNvSpPr>
              <p:nvPr/>
            </p:nvSpPr>
            <p:spPr bwMode="auto">
              <a:xfrm flipV="1">
                <a:off x="1392" y="3600"/>
                <a:ext cx="0" cy="28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1007943" fontAlgn="auto" hangingPunct="1">
                  <a:lnSpc>
                    <a:spcPct val="100000"/>
                  </a:lnSpc>
                  <a:spcBef>
                    <a:spcPts val="0"/>
                  </a:spcBef>
                  <a:spcAft>
                    <a:spcPts val="0"/>
                  </a:spcAft>
                  <a:buClrTx/>
                  <a:buSzTx/>
                </a:pPr>
                <a:endParaRPr lang="en-US" sz="1984">
                  <a:solidFill>
                    <a:srgbClr val="000000"/>
                  </a:solidFill>
                  <a:latin typeface="Calibri"/>
                </a:endParaRPr>
              </a:p>
            </p:txBody>
          </p:sp>
          <p:sp>
            <p:nvSpPr>
              <p:cNvPr id="7213" name="Text Box 64"/>
              <p:cNvSpPr txBox="1">
                <a:spLocks noChangeArrowheads="1"/>
              </p:cNvSpPr>
              <p:nvPr/>
            </p:nvSpPr>
            <p:spPr bwMode="auto">
              <a:xfrm>
                <a:off x="999" y="3888"/>
                <a:ext cx="769" cy="24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defTabSz="1007943" eaLnBrk="1" fontAlgn="auto" hangingPunct="1">
                  <a:lnSpc>
                    <a:spcPct val="100000"/>
                  </a:lnSpc>
                  <a:spcBef>
                    <a:spcPts val="0"/>
                  </a:spcBef>
                  <a:spcAft>
                    <a:spcPts val="0"/>
                  </a:spcAft>
                  <a:buClrTx/>
                  <a:buSzTx/>
                </a:pPr>
                <a:r>
                  <a:rPr lang="en-US" altLang="x-none" sz="2205">
                    <a:solidFill>
                      <a:srgbClr val="000000"/>
                    </a:solidFill>
                  </a:rPr>
                  <a:t>element 9</a:t>
                </a:r>
              </a:p>
            </p:txBody>
          </p:sp>
        </p:grpSp>
      </p:grpSp>
      <p:sp>
        <p:nvSpPr>
          <p:cNvPr id="7208" name="Text Box 64"/>
          <p:cNvSpPr txBox="1">
            <a:spLocks noChangeArrowheads="1"/>
          </p:cNvSpPr>
          <p:nvPr/>
        </p:nvSpPr>
        <p:spPr bwMode="auto">
          <a:xfrm>
            <a:off x="8436916" y="5309128"/>
            <a:ext cx="1470274" cy="4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defTabSz="1007943" eaLnBrk="1" fontAlgn="auto" hangingPunct="1">
              <a:lnSpc>
                <a:spcPct val="100000"/>
              </a:lnSpc>
              <a:spcBef>
                <a:spcPts val="0"/>
              </a:spcBef>
              <a:spcAft>
                <a:spcPts val="0"/>
              </a:spcAft>
              <a:buClrTx/>
              <a:buSzTx/>
            </a:pPr>
            <a:r>
              <a:rPr lang="en-US" altLang="x-none" sz="2205" i="1">
                <a:solidFill>
                  <a:srgbClr val="000000"/>
                </a:solidFill>
              </a:rPr>
              <a:t>length = 10</a:t>
            </a:r>
          </a:p>
        </p:txBody>
      </p:sp>
      <p:sp>
        <p:nvSpPr>
          <p:cNvPr id="3" name="Title 2">
            <a:extLst>
              <a:ext uri="{FF2B5EF4-FFF2-40B4-BE49-F238E27FC236}">
                <a16:creationId xmlns:a16="http://schemas.microsoft.com/office/drawing/2014/main" id="{2D8FD8A0-540D-3345-A4AD-FBA05A82F11E}"/>
              </a:ext>
            </a:extLst>
          </p:cNvPr>
          <p:cNvSpPr>
            <a:spLocks noGrp="1"/>
          </p:cNvSpPr>
          <p:nvPr>
            <p:ph type="title"/>
          </p:nvPr>
        </p:nvSpPr>
        <p:spPr/>
        <p:txBody>
          <a:bodyPr/>
          <a:lstStyle/>
          <a:p>
            <a:endParaRPr lang="en-US"/>
          </a:p>
        </p:txBody>
      </p:sp>
      <p:sp>
        <p:nvSpPr>
          <p:cNvPr id="18" name="Title Placeholder 1">
            <a:extLst>
              <a:ext uri="{FF2B5EF4-FFF2-40B4-BE49-F238E27FC236}">
                <a16:creationId xmlns:a16="http://schemas.microsoft.com/office/drawing/2014/main" id="{240E2702-D81F-2149-BADD-85C3761FF146}"/>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a:t>
            </a:r>
            <a:endParaRPr lang="en-US" sz="4600" b="1" dirty="0">
              <a:latin typeface="Courier" charset="0"/>
              <a:ea typeface="Courier" charset="0"/>
              <a:cs typeface="Courier" charset="0"/>
            </a:endParaRPr>
          </a:p>
        </p:txBody>
      </p:sp>
      <p:pic>
        <p:nvPicPr>
          <p:cNvPr id="4" name="Picture 3">
            <a:extLst>
              <a:ext uri="{FF2B5EF4-FFF2-40B4-BE49-F238E27FC236}">
                <a16:creationId xmlns:a16="http://schemas.microsoft.com/office/drawing/2014/main" id="{7D6BED93-4391-874A-A599-EC54AD294000}"/>
              </a:ext>
            </a:extLst>
          </p:cNvPr>
          <p:cNvPicPr>
            <a:picLocks noChangeAspect="1"/>
          </p:cNvPicPr>
          <p:nvPr/>
        </p:nvPicPr>
        <p:blipFill>
          <a:blip r:embed="rId3"/>
          <a:stretch>
            <a:fillRect/>
          </a:stretch>
        </p:blipFill>
        <p:spPr>
          <a:xfrm>
            <a:off x="1535112" y="1036637"/>
            <a:ext cx="1371600" cy="1376795"/>
          </a:xfrm>
          <a:prstGeom prst="rect">
            <a:avLst/>
          </a:prstGeom>
        </p:spPr>
      </p:pic>
      <p:sp>
        <p:nvSpPr>
          <p:cNvPr id="5" name="TextBox 4">
            <a:extLst>
              <a:ext uri="{FF2B5EF4-FFF2-40B4-BE49-F238E27FC236}">
                <a16:creationId xmlns:a16="http://schemas.microsoft.com/office/drawing/2014/main" id="{49BDF83A-FDC6-A149-AC50-E58AC4FDE5E2}"/>
              </a:ext>
            </a:extLst>
          </p:cNvPr>
          <p:cNvSpPr txBox="1"/>
          <p:nvPr/>
        </p:nvSpPr>
        <p:spPr>
          <a:xfrm>
            <a:off x="3287712" y="1493837"/>
            <a:ext cx="3145413" cy="435825"/>
          </a:xfrm>
          <a:prstGeom prst="rect">
            <a:avLst/>
          </a:prstGeom>
          <a:noFill/>
        </p:spPr>
        <p:txBody>
          <a:bodyPr wrap="none" rtlCol="0">
            <a:spAutoFit/>
          </a:bodyPr>
          <a:lstStyle/>
          <a:p>
            <a:r>
              <a:rPr lang="en-US" sz="2400" b="1" dirty="0">
                <a:solidFill>
                  <a:srgbClr val="0432FF"/>
                </a:solidFill>
              </a:rPr>
              <a:t>#</a:t>
            </a:r>
            <a:r>
              <a:rPr lang="en-US" sz="2400" b="1" dirty="0" err="1">
                <a:solidFill>
                  <a:srgbClr val="0432FF"/>
                </a:solidFill>
              </a:rPr>
              <a:t>majorkey</a:t>
            </a:r>
            <a:r>
              <a:rPr lang="en-US" sz="2400" b="1" dirty="0">
                <a:solidFill>
                  <a:srgbClr val="0432FF"/>
                </a:solidFill>
              </a:rPr>
              <a:t> </a:t>
            </a:r>
            <a:r>
              <a:rPr lang="en-US" sz="2400" dirty="0"/>
              <a:t>of the day</a:t>
            </a:r>
          </a:p>
        </p:txBody>
      </p:sp>
    </p:spTree>
    <p:extLst>
      <p:ext uri="{BB962C8B-B14F-4D97-AF65-F5344CB8AC3E}">
        <p14:creationId xmlns:p14="http://schemas.microsoft.com/office/powerpoint/2010/main" val="49728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8173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1731"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874" name="Rectangle 2"/>
          <p:cNvSpPr>
            <a:spLocks noGrp="1" noChangeArrowheads="1"/>
          </p:cNvSpPr>
          <p:nvPr>
            <p:ph type="title"/>
          </p:nvPr>
        </p:nvSpPr>
        <p:spPr/>
        <p:txBody>
          <a:bodyPr/>
          <a:lstStyle/>
          <a:p>
            <a:pPr eaLnBrk="1" hangingPunct="1">
              <a:defRPr/>
            </a:pPr>
            <a:r>
              <a:rPr lang="en-US" dirty="0">
                <a:cs typeface="+mj-cs"/>
              </a:rPr>
              <a:t>Arrays </a:t>
            </a:r>
            <a:r>
              <a:rPr lang="en-US" dirty="0"/>
              <a:t>O</a:t>
            </a:r>
            <a:r>
              <a:rPr lang="en-US" dirty="0">
                <a:cs typeface="+mj-cs"/>
              </a:rPr>
              <a:t>f Other Types</a:t>
            </a:r>
          </a:p>
        </p:txBody>
      </p:sp>
      <p:sp>
        <p:nvSpPr>
          <p:cNvPr id="1487875" name="Rectangle 3"/>
          <p:cNvSpPr>
            <a:spLocks noGrp="1" noChangeArrowheads="1"/>
          </p:cNvSpPr>
          <p:nvPr>
            <p:ph type="body" idx="1"/>
          </p:nvPr>
        </p:nvSpPr>
        <p:spPr>
          <a:xfrm>
            <a:off x="504507" y="1679927"/>
            <a:ext cx="9071610" cy="5879748"/>
          </a:xfrm>
          <a:solidFill>
            <a:schemeClr val="bg1"/>
          </a:solidFill>
        </p:spPr>
        <p:txBody>
          <a:bodyPr/>
          <a:lstStyle/>
          <a:p>
            <a:pPr marL="0" indent="0">
              <a:lnSpc>
                <a:spcPct val="80000"/>
              </a:lnSpc>
              <a:buNone/>
              <a:defRPr/>
            </a:pPr>
            <a:r>
              <a:rPr lang="en-US" sz="2866" dirty="0">
                <a:cs typeface="Calibri"/>
              </a:rPr>
              <a:t>You can create arrays of any variable type.  For example:</a:t>
            </a:r>
          </a:p>
          <a:p>
            <a:pPr lvl="1" eaLnBrk="1" hangingPunct="1">
              <a:lnSpc>
                <a:spcPct val="80000"/>
              </a:lnSpc>
              <a:buFont typeface="Wingdings" charset="0"/>
              <a:buNone/>
              <a:defRPr/>
            </a:pPr>
            <a:endParaRPr lang="en-US" dirty="0">
              <a:latin typeface="Consolas" charset="0"/>
            </a:endParaRPr>
          </a:p>
          <a:p>
            <a:pPr lvl="1" eaLnBrk="1" hangingPunct="1">
              <a:lnSpc>
                <a:spcPct val="80000"/>
              </a:lnSpc>
              <a:buFont typeface="Wingdings" charset="0"/>
              <a:buNone/>
              <a:defRPr/>
            </a:pPr>
            <a:r>
              <a:rPr lang="en-US" sz="3086" dirty="0">
                <a:latin typeface="Consolas" charset="0"/>
              </a:rPr>
              <a:t>	</a:t>
            </a:r>
            <a:r>
              <a:rPr lang="en-US" sz="3086" b="1" dirty="0">
                <a:solidFill>
                  <a:srgbClr val="7030A0"/>
                </a:solidFill>
                <a:latin typeface="Consolas" charset="0"/>
              </a:rPr>
              <a:t>double</a:t>
            </a:r>
            <a:r>
              <a:rPr lang="en-US" sz="3086" dirty="0">
                <a:latin typeface="Consolas" charset="0"/>
              </a:rPr>
              <a:t>[] results = </a:t>
            </a:r>
            <a:r>
              <a:rPr lang="en-US" sz="3086" b="1" dirty="0">
                <a:solidFill>
                  <a:srgbClr val="7030A0"/>
                </a:solidFill>
                <a:latin typeface="Consolas" charset="0"/>
              </a:rPr>
              <a:t>new double</a:t>
            </a:r>
            <a:r>
              <a:rPr lang="en-US" sz="3086" dirty="0">
                <a:latin typeface="Consolas" charset="0"/>
              </a:rPr>
              <a:t>[5];</a:t>
            </a: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r>
              <a:rPr lang="en-US" sz="3086" dirty="0">
                <a:latin typeface="Consolas" charset="0"/>
              </a:rPr>
              <a:t>	String[] names = </a:t>
            </a:r>
            <a:r>
              <a:rPr lang="en-US" sz="3086" b="1" dirty="0">
                <a:solidFill>
                  <a:srgbClr val="7030A0"/>
                </a:solidFill>
                <a:latin typeface="Consolas" charset="0"/>
              </a:rPr>
              <a:t>new</a:t>
            </a:r>
            <a:r>
              <a:rPr lang="en-US" sz="3086" dirty="0">
                <a:latin typeface="Consolas" charset="0"/>
              </a:rPr>
              <a:t> String[3];</a:t>
            </a: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r>
              <a:rPr lang="en-US" sz="3086" dirty="0">
                <a:latin typeface="Consolas" charset="0"/>
              </a:rPr>
              <a:t>	</a:t>
            </a:r>
            <a:r>
              <a:rPr lang="en-US" sz="3086" b="1" dirty="0" err="1">
                <a:solidFill>
                  <a:srgbClr val="7030A0"/>
                </a:solidFill>
                <a:latin typeface="Consolas" charset="0"/>
              </a:rPr>
              <a:t>boolean</a:t>
            </a:r>
            <a:r>
              <a:rPr lang="en-US" sz="3086" dirty="0">
                <a:latin typeface="Consolas" charset="0"/>
              </a:rPr>
              <a:t>[] switches = </a:t>
            </a:r>
            <a:r>
              <a:rPr lang="en-US" sz="3086" b="1" dirty="0">
                <a:solidFill>
                  <a:srgbClr val="7030A0"/>
                </a:solidFill>
                <a:latin typeface="Consolas" charset="0"/>
              </a:rPr>
              <a:t>new </a:t>
            </a:r>
            <a:r>
              <a:rPr lang="en-US" sz="3086" b="1" dirty="0" err="1">
                <a:solidFill>
                  <a:srgbClr val="7030A0"/>
                </a:solidFill>
                <a:latin typeface="Consolas" charset="0"/>
              </a:rPr>
              <a:t>boolean</a:t>
            </a:r>
            <a:r>
              <a:rPr lang="en-US" sz="3086" dirty="0">
                <a:latin typeface="Consolas" charset="0"/>
              </a:rPr>
              <a:t>[4];</a:t>
            </a: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r>
              <a:rPr lang="en-US" sz="3086" dirty="0">
                <a:latin typeface="Consolas" charset="0"/>
              </a:rPr>
              <a:t>	</a:t>
            </a:r>
            <a:r>
              <a:rPr lang="en-US" sz="3086" dirty="0" err="1">
                <a:latin typeface="Consolas" charset="0"/>
              </a:rPr>
              <a:t>GRect</a:t>
            </a:r>
            <a:r>
              <a:rPr lang="en-US" sz="3086" dirty="0">
                <a:latin typeface="Consolas" charset="0"/>
              </a:rPr>
              <a:t>[] </a:t>
            </a:r>
            <a:r>
              <a:rPr lang="en-US" sz="3086" dirty="0" err="1">
                <a:latin typeface="Consolas" charset="0"/>
              </a:rPr>
              <a:t>rects</a:t>
            </a:r>
            <a:r>
              <a:rPr lang="en-US" sz="3086" dirty="0">
                <a:latin typeface="Consolas" charset="0"/>
              </a:rPr>
              <a:t> = </a:t>
            </a:r>
            <a:r>
              <a:rPr lang="en-US" sz="3086" b="1" dirty="0">
                <a:solidFill>
                  <a:srgbClr val="7030A0"/>
                </a:solidFill>
                <a:latin typeface="Consolas" charset="0"/>
              </a:rPr>
              <a:t>new</a:t>
            </a:r>
            <a:r>
              <a:rPr lang="en-US" sz="3086" dirty="0">
                <a:solidFill>
                  <a:srgbClr val="7030A0"/>
                </a:solidFill>
                <a:latin typeface="Consolas" charset="0"/>
              </a:rPr>
              <a:t> </a:t>
            </a:r>
            <a:r>
              <a:rPr lang="en-US" sz="3086" dirty="0" err="1">
                <a:latin typeface="Consolas" charset="0"/>
              </a:rPr>
              <a:t>GRect</a:t>
            </a:r>
            <a:r>
              <a:rPr lang="en-US" sz="3086" dirty="0">
                <a:latin typeface="Consolas" charset="0"/>
              </a:rPr>
              <a:t>[5];</a:t>
            </a:r>
          </a:p>
          <a:p>
            <a:pPr lvl="1" eaLnBrk="1" hangingPunct="1">
              <a:lnSpc>
                <a:spcPct val="80000"/>
              </a:lnSpc>
              <a:buFont typeface="Wingdings" charset="0"/>
              <a:buNone/>
              <a:defRPr/>
            </a:pPr>
            <a:endParaRPr lang="en-US" sz="882" dirty="0">
              <a:latin typeface="Consolas" charset="0"/>
            </a:endParaRPr>
          </a:p>
          <a:p>
            <a:pPr lvl="1" eaLnBrk="1" hangingPunct="1">
              <a:lnSpc>
                <a:spcPct val="80000"/>
              </a:lnSpc>
              <a:buFont typeface="Wingdings" charset="0"/>
              <a:buNone/>
              <a:defRPr/>
            </a:pPr>
            <a:endParaRPr lang="en-US" dirty="0">
              <a:latin typeface="Consolas" charset="0"/>
            </a:endParaRPr>
          </a:p>
          <a:p>
            <a:pPr eaLnBrk="1" hangingPunct="1">
              <a:lnSpc>
                <a:spcPct val="90000"/>
              </a:lnSpc>
              <a:defRPr/>
            </a:pPr>
            <a:r>
              <a:rPr lang="en-US" dirty="0">
                <a:cs typeface="+mn-cs"/>
              </a:rPr>
              <a:t>Java initializes each element of a new array to its </a:t>
            </a:r>
            <a:r>
              <a:rPr lang="en-US" i="1" dirty="0">
                <a:cs typeface="+mn-cs"/>
              </a:rPr>
              <a:t>default value</a:t>
            </a:r>
            <a:r>
              <a:rPr lang="en-US" dirty="0">
                <a:cs typeface="+mn-cs"/>
              </a:rPr>
              <a:t>, which is </a:t>
            </a:r>
            <a:r>
              <a:rPr lang="en-US" b="1" dirty="0">
                <a:cs typeface="+mn-cs"/>
              </a:rPr>
              <a:t>0</a:t>
            </a:r>
            <a:r>
              <a:rPr lang="en-US" dirty="0">
                <a:cs typeface="+mn-cs"/>
              </a:rPr>
              <a:t> for </a:t>
            </a:r>
            <a:r>
              <a:rPr lang="en-US" dirty="0" err="1">
                <a:latin typeface="Consolas" charset="0"/>
                <a:ea typeface="Consolas" charset="0"/>
                <a:cs typeface="Consolas" charset="0"/>
              </a:rPr>
              <a:t>int</a:t>
            </a:r>
            <a:r>
              <a:rPr lang="en-US" dirty="0">
                <a:cs typeface="+mn-cs"/>
              </a:rPr>
              <a:t> and  </a:t>
            </a:r>
            <a:r>
              <a:rPr lang="en-US" dirty="0">
                <a:latin typeface="Courier" charset="0"/>
                <a:ea typeface="Courier" charset="0"/>
                <a:cs typeface="Courier" charset="0"/>
              </a:rPr>
              <a:t>double</a:t>
            </a:r>
            <a:r>
              <a:rPr lang="en-US" dirty="0">
                <a:cs typeface="+mn-cs"/>
              </a:rPr>
              <a:t>, </a:t>
            </a:r>
            <a:r>
              <a:rPr lang="en-US" dirty="0">
                <a:latin typeface="Consolas" charset="0"/>
                <a:ea typeface="Consolas" charset="0"/>
                <a:cs typeface="Consolas" charset="0"/>
              </a:rPr>
              <a:t>‘\0’</a:t>
            </a:r>
            <a:r>
              <a:rPr lang="en-US" dirty="0">
                <a:cs typeface="+mn-cs"/>
              </a:rPr>
              <a:t> for </a:t>
            </a:r>
            <a:r>
              <a:rPr lang="en-US" dirty="0">
                <a:latin typeface="Consolas" charset="0"/>
                <a:ea typeface="Consolas" charset="0"/>
                <a:cs typeface="Consolas" charset="0"/>
              </a:rPr>
              <a:t>char</a:t>
            </a:r>
            <a:r>
              <a:rPr lang="en-US" dirty="0">
                <a:cs typeface="+mn-cs"/>
              </a:rPr>
              <a:t>, </a:t>
            </a:r>
            <a:r>
              <a:rPr lang="en-US" b="1" dirty="0">
                <a:latin typeface="Consolas" charset="0"/>
                <a:ea typeface="Consolas" charset="0"/>
                <a:cs typeface="Consolas" charset="0"/>
              </a:rPr>
              <a:t>false</a:t>
            </a:r>
            <a:r>
              <a:rPr lang="en-US" dirty="0">
                <a:cs typeface="+mn-cs"/>
              </a:rPr>
              <a:t> for </a:t>
            </a:r>
            <a:r>
              <a:rPr lang="en-US" dirty="0" err="1">
                <a:latin typeface="Consolas" charset="0"/>
                <a:ea typeface="Consolas" charset="0"/>
                <a:cs typeface="Consolas" charset="0"/>
              </a:rPr>
              <a:t>boolean</a:t>
            </a:r>
            <a:r>
              <a:rPr lang="en-US" dirty="0">
                <a:cs typeface="+mn-cs"/>
              </a:rPr>
              <a:t>, and </a:t>
            </a:r>
            <a:r>
              <a:rPr lang="en-US" b="1" dirty="0">
                <a:latin typeface="Consolas" charset="0"/>
                <a:ea typeface="Consolas" charset="0"/>
                <a:cs typeface="Consolas" charset="0"/>
              </a:rPr>
              <a:t>null</a:t>
            </a:r>
            <a:r>
              <a:rPr lang="en-US" dirty="0">
                <a:cs typeface="+mn-cs"/>
              </a:rPr>
              <a:t> for objects.</a:t>
            </a:r>
          </a:p>
        </p:txBody>
      </p:sp>
      <p:sp>
        <p:nvSpPr>
          <p:cNvPr id="4" name="Title Placeholder 1">
            <a:extLst>
              <a:ext uri="{FF2B5EF4-FFF2-40B4-BE49-F238E27FC236}">
                <a16:creationId xmlns:a16="http://schemas.microsoft.com/office/drawing/2014/main" id="{B57B9222-84B4-1E4E-9BB6-C6A54A00787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Many flavors of arrays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09370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787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787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8787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8787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8787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874" name="Rectangle 2"/>
          <p:cNvSpPr>
            <a:spLocks noGrp="1" noChangeArrowheads="1"/>
          </p:cNvSpPr>
          <p:nvPr>
            <p:ph type="title"/>
          </p:nvPr>
        </p:nvSpPr>
        <p:spPr/>
        <p:txBody>
          <a:bodyPr/>
          <a:lstStyle/>
          <a:p>
            <a:pPr eaLnBrk="1" hangingPunct="1">
              <a:defRPr/>
            </a:pPr>
            <a:r>
              <a:rPr lang="en-US" dirty="0">
                <a:cs typeface="+mj-cs"/>
              </a:rPr>
              <a:t>Arrays </a:t>
            </a:r>
            <a:r>
              <a:rPr lang="en-US" dirty="0"/>
              <a:t>O</a:t>
            </a:r>
            <a:r>
              <a:rPr lang="en-US" dirty="0">
                <a:cs typeface="+mj-cs"/>
              </a:rPr>
              <a:t>f Other Types</a:t>
            </a:r>
          </a:p>
        </p:txBody>
      </p:sp>
      <p:sp>
        <p:nvSpPr>
          <p:cNvPr id="1487875" name="Rectangle 3"/>
          <p:cNvSpPr>
            <a:spLocks noGrp="1" noChangeArrowheads="1"/>
          </p:cNvSpPr>
          <p:nvPr>
            <p:ph type="body" idx="1"/>
          </p:nvPr>
        </p:nvSpPr>
        <p:spPr>
          <a:xfrm>
            <a:off x="504507" y="1679927"/>
            <a:ext cx="9071610" cy="5879748"/>
          </a:xfrm>
          <a:solidFill>
            <a:schemeClr val="bg1"/>
          </a:solidFill>
        </p:spPr>
        <p:txBody>
          <a:bodyPr/>
          <a:lstStyle/>
          <a:p>
            <a:pPr marL="0" indent="0">
              <a:lnSpc>
                <a:spcPct val="80000"/>
              </a:lnSpc>
              <a:buNone/>
              <a:defRPr/>
            </a:pPr>
            <a:r>
              <a:rPr lang="en-US" sz="2866" dirty="0">
                <a:cs typeface="Calibri"/>
              </a:rPr>
              <a:t>You can create arrays of any variable type.  For example:</a:t>
            </a:r>
          </a:p>
          <a:p>
            <a:pPr lvl="1" eaLnBrk="1" hangingPunct="1">
              <a:lnSpc>
                <a:spcPct val="80000"/>
              </a:lnSpc>
              <a:buFont typeface="Wingdings" charset="0"/>
              <a:buNone/>
              <a:defRPr/>
            </a:pPr>
            <a:endParaRPr lang="en-US" dirty="0">
              <a:latin typeface="Consolas" charset="0"/>
            </a:endParaRPr>
          </a:p>
          <a:p>
            <a:pPr lvl="1" eaLnBrk="1" hangingPunct="1">
              <a:lnSpc>
                <a:spcPct val="80000"/>
              </a:lnSpc>
              <a:buFont typeface="Wingdings" charset="0"/>
              <a:buNone/>
              <a:defRPr/>
            </a:pPr>
            <a:r>
              <a:rPr lang="en-US" sz="3086" dirty="0">
                <a:latin typeface="Consolas" charset="0"/>
              </a:rPr>
              <a:t>	</a:t>
            </a:r>
            <a:r>
              <a:rPr lang="en-US" sz="3086" b="1" dirty="0">
                <a:solidFill>
                  <a:srgbClr val="7030A0"/>
                </a:solidFill>
                <a:latin typeface="Consolas" charset="0"/>
              </a:rPr>
              <a:t>char</a:t>
            </a:r>
            <a:r>
              <a:rPr lang="en-US" sz="3086" dirty="0">
                <a:latin typeface="Consolas" charset="0"/>
              </a:rPr>
              <a:t>[] </a:t>
            </a:r>
            <a:r>
              <a:rPr lang="en-US" sz="3086" dirty="0" err="1">
                <a:latin typeface="Consolas" charset="0"/>
              </a:rPr>
              <a:t>oldSchoolString</a:t>
            </a:r>
            <a:r>
              <a:rPr lang="en-US" sz="3086" dirty="0">
                <a:latin typeface="Consolas" charset="0"/>
              </a:rPr>
              <a:t> = </a:t>
            </a:r>
            <a:r>
              <a:rPr lang="en-US" sz="3086" b="1" dirty="0">
                <a:solidFill>
                  <a:srgbClr val="7030A0"/>
                </a:solidFill>
                <a:latin typeface="Consolas" charset="0"/>
              </a:rPr>
              <a:t>new char</a:t>
            </a:r>
            <a:r>
              <a:rPr lang="en-US" sz="3086" dirty="0">
                <a:latin typeface="Consolas" charset="0"/>
              </a:rPr>
              <a:t>[5];</a:t>
            </a: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r>
              <a:rPr lang="en-US" sz="3086" dirty="0">
                <a:latin typeface="Consolas" charset="0"/>
              </a:rPr>
              <a:t>	</a:t>
            </a: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endParaRPr lang="en-US" sz="882" dirty="0">
              <a:latin typeface="Consolas" charset="0"/>
            </a:endParaRPr>
          </a:p>
          <a:p>
            <a:pPr lvl="1" eaLnBrk="1" hangingPunct="1">
              <a:lnSpc>
                <a:spcPct val="80000"/>
              </a:lnSpc>
              <a:buFont typeface="Wingdings" charset="0"/>
              <a:buNone/>
              <a:defRPr/>
            </a:pPr>
            <a:endParaRPr lang="en-US" dirty="0">
              <a:latin typeface="Consolas" charset="0"/>
            </a:endParaRPr>
          </a:p>
          <a:p>
            <a:pPr eaLnBrk="1" hangingPunct="1">
              <a:lnSpc>
                <a:spcPct val="90000"/>
              </a:lnSpc>
              <a:defRPr/>
            </a:pPr>
            <a:r>
              <a:rPr lang="en-US" dirty="0">
                <a:cs typeface="+mn-cs"/>
              </a:rPr>
              <a:t>Java initializes each element of a new array to its </a:t>
            </a:r>
            <a:r>
              <a:rPr lang="en-US" i="1" dirty="0">
                <a:cs typeface="+mn-cs"/>
              </a:rPr>
              <a:t>default value</a:t>
            </a:r>
            <a:r>
              <a:rPr lang="en-US" dirty="0">
                <a:cs typeface="+mn-cs"/>
              </a:rPr>
              <a:t>, which is </a:t>
            </a:r>
            <a:r>
              <a:rPr lang="en-US" b="1" dirty="0">
                <a:cs typeface="+mn-cs"/>
              </a:rPr>
              <a:t>0</a:t>
            </a:r>
            <a:r>
              <a:rPr lang="en-US" dirty="0">
                <a:cs typeface="+mn-cs"/>
              </a:rPr>
              <a:t> for </a:t>
            </a:r>
            <a:r>
              <a:rPr lang="en-US" dirty="0" err="1">
                <a:latin typeface="Consolas" charset="0"/>
                <a:ea typeface="Consolas" charset="0"/>
                <a:cs typeface="Consolas" charset="0"/>
              </a:rPr>
              <a:t>int</a:t>
            </a:r>
            <a:r>
              <a:rPr lang="en-US" dirty="0">
                <a:cs typeface="+mn-cs"/>
              </a:rPr>
              <a:t> and  </a:t>
            </a:r>
            <a:r>
              <a:rPr lang="en-US" dirty="0">
                <a:latin typeface="Courier" charset="0"/>
                <a:ea typeface="Courier" charset="0"/>
                <a:cs typeface="Courier" charset="0"/>
              </a:rPr>
              <a:t>double</a:t>
            </a:r>
            <a:r>
              <a:rPr lang="en-US" dirty="0">
                <a:cs typeface="+mn-cs"/>
              </a:rPr>
              <a:t>, </a:t>
            </a:r>
            <a:r>
              <a:rPr lang="en-US" dirty="0">
                <a:latin typeface="Consolas" charset="0"/>
                <a:ea typeface="Consolas" charset="0"/>
                <a:cs typeface="Consolas" charset="0"/>
              </a:rPr>
              <a:t>‘\0’</a:t>
            </a:r>
            <a:r>
              <a:rPr lang="en-US" dirty="0">
                <a:cs typeface="+mn-cs"/>
              </a:rPr>
              <a:t> for </a:t>
            </a:r>
            <a:r>
              <a:rPr lang="en-US" dirty="0">
                <a:latin typeface="Consolas" charset="0"/>
                <a:ea typeface="Consolas" charset="0"/>
                <a:cs typeface="Consolas" charset="0"/>
              </a:rPr>
              <a:t>char</a:t>
            </a:r>
            <a:r>
              <a:rPr lang="en-US" dirty="0">
                <a:cs typeface="+mn-cs"/>
              </a:rPr>
              <a:t>, </a:t>
            </a:r>
            <a:r>
              <a:rPr lang="en-US" b="1" dirty="0">
                <a:latin typeface="Consolas" charset="0"/>
                <a:ea typeface="Consolas" charset="0"/>
                <a:cs typeface="Consolas" charset="0"/>
              </a:rPr>
              <a:t>false</a:t>
            </a:r>
            <a:r>
              <a:rPr lang="en-US" dirty="0">
                <a:cs typeface="+mn-cs"/>
              </a:rPr>
              <a:t> for </a:t>
            </a:r>
            <a:r>
              <a:rPr lang="en-US" dirty="0" err="1">
                <a:latin typeface="Consolas" charset="0"/>
                <a:ea typeface="Consolas" charset="0"/>
                <a:cs typeface="Consolas" charset="0"/>
              </a:rPr>
              <a:t>boolean</a:t>
            </a:r>
            <a:r>
              <a:rPr lang="en-US" dirty="0">
                <a:cs typeface="+mn-cs"/>
              </a:rPr>
              <a:t>, and </a:t>
            </a:r>
            <a:r>
              <a:rPr lang="en-US" b="1" dirty="0">
                <a:latin typeface="Consolas" charset="0"/>
                <a:ea typeface="Consolas" charset="0"/>
                <a:cs typeface="Consolas" charset="0"/>
              </a:rPr>
              <a:t>null</a:t>
            </a:r>
            <a:r>
              <a:rPr lang="en-US" dirty="0">
                <a:cs typeface="+mn-cs"/>
              </a:rPr>
              <a:t> for objects.</a:t>
            </a:r>
          </a:p>
        </p:txBody>
      </p:sp>
      <p:sp>
        <p:nvSpPr>
          <p:cNvPr id="4" name="Title Placeholder 1">
            <a:extLst>
              <a:ext uri="{FF2B5EF4-FFF2-40B4-BE49-F238E27FC236}">
                <a16:creationId xmlns:a16="http://schemas.microsoft.com/office/drawing/2014/main" id="{B57B9222-84B4-1E4E-9BB6-C6A54A00787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Many flavors of arrays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85874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787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787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8787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ach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aching" id="{E3E4484C-B620-AB4D-A257-40FA8917650D}" vid="{1881D74E-77CC-F642-A592-AAFA1B84A3B0}"/>
    </a:ext>
  </a:extLst>
</a:theme>
</file>

<file path=ppt/theme/theme2.xml><?xml version="1.0" encoding="utf-8"?>
<a:theme xmlns:a="http://schemas.openxmlformats.org/drawingml/2006/main" name="DarkRedTo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arkRedTop" id="{ED291D7B-52D5-7F4D-8D0F-478BBECA120D}" vid="{49A1DCBC-0F56-6B46-960A-7A45F67CC71C}"/>
    </a:ext>
  </a:ext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Times New Roman" pitchFamily="8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Times New Roman" pitchFamily="8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DarkRedTo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arkRedTop" id="{ED291D7B-52D5-7F4D-8D0F-478BBECA120D}" vid="{49A1DCBC-0F56-6B46-960A-7A45F67CC71C}"/>
    </a:ext>
  </a:extLst>
</a:theme>
</file>

<file path=ppt/theme/theme5.xml><?xml version="1.0" encoding="utf-8"?>
<a:theme xmlns:a="http://schemas.openxmlformats.org/drawingml/2006/main" name="2_DarkRedTo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arkRedTop" id="{ED291D7B-52D5-7F4D-8D0F-478BBECA120D}" vid="{49A1DCBC-0F56-6B46-960A-7A45F67CC71C}"/>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teaching</Template>
  <TotalTime>22287</TotalTime>
  <Words>3773</Words>
  <Application>Microsoft Macintosh PowerPoint</Application>
  <PresentationFormat>Custom</PresentationFormat>
  <Paragraphs>2001</Paragraphs>
  <Slides>40</Slides>
  <Notes>25</Notes>
  <HiddenSlides>0</HiddenSlides>
  <MMClips>0</MMClips>
  <ScaleCrop>false</ScaleCrop>
  <HeadingPairs>
    <vt:vector size="6" baseType="variant">
      <vt:variant>
        <vt:lpstr>Fonts Used</vt:lpstr>
      </vt:variant>
      <vt:variant>
        <vt:i4>20</vt:i4>
      </vt:variant>
      <vt:variant>
        <vt:lpstr>Theme</vt:lpstr>
      </vt:variant>
      <vt:variant>
        <vt:i4>5</vt:i4>
      </vt:variant>
      <vt:variant>
        <vt:lpstr>Slide Titles</vt:lpstr>
      </vt:variant>
      <vt:variant>
        <vt:i4>40</vt:i4>
      </vt:variant>
    </vt:vector>
  </HeadingPairs>
  <TitlesOfParts>
    <vt:vector size="65" baseType="lpstr">
      <vt:lpstr>Arial Unicode MS</vt:lpstr>
      <vt:lpstr>ＭＳ Ｐゴシック</vt:lpstr>
      <vt:lpstr>Apple Color Emoji</vt:lpstr>
      <vt:lpstr>Arial</vt:lpstr>
      <vt:lpstr>Calibri</vt:lpstr>
      <vt:lpstr>Century Gothic</vt:lpstr>
      <vt:lpstr>Charcoal CY</vt:lpstr>
      <vt:lpstr>Consolas</vt:lpstr>
      <vt:lpstr>Courier</vt:lpstr>
      <vt:lpstr>Courier New</vt:lpstr>
      <vt:lpstr>DejaVu Serif</vt:lpstr>
      <vt:lpstr>Helvetica</vt:lpstr>
      <vt:lpstr>Helvetica Neue</vt:lpstr>
      <vt:lpstr>Mangal</vt:lpstr>
      <vt:lpstr>Menlo</vt:lpstr>
      <vt:lpstr>Tahoma</vt:lpstr>
      <vt:lpstr>Times</vt:lpstr>
      <vt:lpstr>Times New Roman</vt:lpstr>
      <vt:lpstr>Verdana</vt:lpstr>
      <vt:lpstr>Wingdings</vt:lpstr>
      <vt:lpstr>teaching</vt:lpstr>
      <vt:lpstr>DarkRedTop</vt:lpstr>
      <vt:lpstr>2_Blank Presentation</vt:lpstr>
      <vt:lpstr>1_DarkRedTop</vt:lpstr>
      <vt:lpstr>2_DarkRedTop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Arrays Of Other Types</vt:lpstr>
      <vt:lpstr>Arrays Of Other Types</vt:lpstr>
      <vt:lpstr>PowerPoint Presentation</vt:lpstr>
      <vt:lpstr>PowerPoint Presentation</vt:lpstr>
      <vt:lpstr>Creating an Array</vt:lpstr>
      <vt:lpstr>Accessing Data In An Array</vt:lpstr>
      <vt:lpstr>Putting Data In An Array</vt:lpstr>
      <vt:lpstr>Putting Data In An Array</vt:lpstr>
      <vt:lpstr>Practice</vt:lpstr>
      <vt:lpstr>Array Length</vt:lpstr>
      <vt:lpstr>PowerPoint Presentation</vt:lpstr>
      <vt:lpstr>PowerPoint Presentation</vt:lpstr>
      <vt:lpstr>PowerPoint Presentation</vt:lpstr>
      <vt:lpstr>PowerPoint Presentation</vt:lpstr>
      <vt:lpstr>Brief Aside: Creating Arrays</vt:lpstr>
      <vt:lpstr>Brief Aside: Creating Arrays</vt:lpstr>
      <vt:lpstr>Limitations of Arrays</vt:lpstr>
      <vt:lpstr>Arrays Methods To The Rescue!</vt:lpstr>
      <vt:lpstr>PowerPoint Presentation</vt:lpstr>
      <vt:lpstr>Passing Arrays Between Methods</vt:lpstr>
      <vt:lpstr>Passing Arrays Between Methods</vt:lpstr>
      <vt:lpstr>Arrays: Pass By Reference</vt:lpstr>
      <vt:lpstr>Practice: Swapping Elements</vt:lpstr>
      <vt:lpstr>Swap: Take 1</vt:lpstr>
      <vt:lpstr>Swap: Take 1</vt:lpstr>
      <vt:lpstr>Swap: Take 2</vt:lpstr>
      <vt:lpstr>Swap: Take 2</vt:lpstr>
      <vt:lpstr>PowerPoint Presentation</vt:lpstr>
      <vt:lpstr>PowerPoint Presentation</vt:lpstr>
      <vt:lpstr>PowerPoint Presentation</vt:lpstr>
      <vt:lpstr>PowerPoint Presentation</vt:lpstr>
      <vt:lpstr>PowerPoint Presentation</vt:lpstr>
      <vt:lpstr>Putting Data In An Array</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Keith Schwarz</dc:creator>
  <cp:lastModifiedBy>Chris James Piech</cp:lastModifiedBy>
  <cp:revision>405</cp:revision>
  <cp:lastPrinted>2018-05-02T19:13:57Z</cp:lastPrinted>
  <dcterms:created xsi:type="dcterms:W3CDTF">2012-01-18T02:26:13Z</dcterms:created>
  <dcterms:modified xsi:type="dcterms:W3CDTF">2018-05-09T21:50:14Z</dcterms:modified>
</cp:coreProperties>
</file>